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Lst>
  <p:sldIdLst>
    <p:sldId id="257" r:id="rId11"/>
    <p:sldId id="258" r:id="rId12"/>
    <p:sldId id="259" r:id="rId13"/>
    <p:sldId id="260" r:id="rId14"/>
    <p:sldId id="261" r:id="rId15"/>
    <p:sldId id="262" r:id="rId16"/>
    <p:sldId id="263" r:id="rId17"/>
    <p:sldId id="264" r:id="rId18"/>
    <p:sldId id="265" r:id="rId19"/>
    <p:sldId id="269" r:id="rId20"/>
    <p:sldId id="270" r:id="rId21"/>
    <p:sldId id="271" r:id="rId22"/>
    <p:sldId id="272" r:id="rId23"/>
    <p:sldId id="273" r:id="rId24"/>
    <p:sldId id="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185A8A-D427-496B-9127-E8F42B2DDD35}"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E9BCCD-803F-40E4-9623-60D0F765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9389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85A8A-D427-496B-9127-E8F42B2DDD35}"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E9BCCD-803F-40E4-9623-60D0F765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11692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F9F20E8-76BF-5B41-A664-18232E4AC599}" type="datetime1">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14365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A906D2-A46A-DA44-90AA-71678FFDFBB4}" type="datetime1">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26286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1F9C46-E276-8A44-9D42-D75D1E5807F6}" type="datetime1">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18162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CCC79F-8E43-1446-B08B-DAB1D2610336}" type="datetime1">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25886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661B5A-1398-7248-A4C2-9EC9CDD3D8C3}" type="datetime1">
              <a:rPr lang="en-US" smtClean="0">
                <a:solidFill>
                  <a:prstClr val="black">
                    <a:tint val="75000"/>
                  </a:prstClr>
                </a:solidFill>
              </a:rPr>
              <a:pPr/>
              <a:t>10/31/2016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D</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92213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C75CDC-8521-0C46-973C-5A83D48D9FA2}" type="datetime1">
              <a:rPr lang="en-US" smtClean="0">
                <a:solidFill>
                  <a:prstClr val="black">
                    <a:tint val="75000"/>
                  </a:prstClr>
                </a:solidFill>
              </a:rPr>
              <a:pPr/>
              <a:t>10/31/2016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D</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70664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D30D-2481-1346-BD54-3134FB790E90}" type="datetime1">
              <a:rPr lang="en-US" smtClean="0">
                <a:solidFill>
                  <a:prstClr val="black">
                    <a:tint val="75000"/>
                  </a:prstClr>
                </a:solidFill>
              </a:rPr>
              <a:pPr/>
              <a:t>10/31/2016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D</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2347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8168868-3644-0445-A187-BD82DDA6460E}" type="datetime1">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26571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5F2C0CA-7FFE-4041-8C16-6292B6AA08FD}" type="datetime1">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08043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03A2A8-4DD4-8749-B811-4A98B98128FD}" type="datetime1">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6359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85A8A-D427-496B-9127-E8F42B2DDD35}"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E9BCCD-803F-40E4-9623-60D0F765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20019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6B9C3-CA0B-7C45-A31C-A5EBB14E4826}" type="datetime1">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2732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93C198-1F5A-A24B-B992-F2A73A27EAB6}"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A5406B-18FB-F847-AD74-9C665C5DD6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9578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93C198-1F5A-A24B-B992-F2A73A27EAB6}"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A5406B-18FB-F847-AD74-9C665C5DD6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6472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93C198-1F5A-A24B-B992-F2A73A27EAB6}"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A5406B-18FB-F847-AD74-9C665C5DD6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5777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93C198-1F5A-A24B-B992-F2A73A27EAB6}"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A5406B-18FB-F847-AD74-9C665C5DD6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4222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93C198-1F5A-A24B-B992-F2A73A27EAB6}" type="datetimeFigureOut">
              <a:rPr lang="en-US" smtClean="0">
                <a:solidFill>
                  <a:prstClr val="black">
                    <a:tint val="75000"/>
                  </a:prstClr>
                </a:solidFill>
              </a:rPr>
              <a:pPr/>
              <a:t>10/31/2016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3A5406B-18FB-F847-AD74-9C665C5DD6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4797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93C198-1F5A-A24B-B992-F2A73A27EAB6}" type="datetimeFigureOut">
              <a:rPr lang="en-US" smtClean="0">
                <a:solidFill>
                  <a:prstClr val="black">
                    <a:tint val="75000"/>
                  </a:prstClr>
                </a:solidFill>
              </a:rPr>
              <a:pPr/>
              <a:t>10/31/2016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A5406B-18FB-F847-AD74-9C665C5DD6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4142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93C198-1F5A-A24B-B992-F2A73A27EAB6}" type="datetimeFigureOut">
              <a:rPr lang="en-US" smtClean="0">
                <a:solidFill>
                  <a:prstClr val="black">
                    <a:tint val="75000"/>
                  </a:prstClr>
                </a:solidFill>
              </a:rPr>
              <a:pPr/>
              <a:t>10/31/2016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3A5406B-18FB-F847-AD74-9C665C5DD6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1763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C93C198-1F5A-A24B-B992-F2A73A27EAB6}"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A5406B-18FB-F847-AD74-9C665C5DD6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536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85A8A-D427-496B-9127-E8F42B2DDD35}"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E9BCCD-803F-40E4-9623-60D0F765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892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C93C198-1F5A-A24B-B992-F2A73A27EAB6}"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A5406B-18FB-F847-AD74-9C665C5DD6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7208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93C198-1F5A-A24B-B992-F2A73A27EAB6}"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A5406B-18FB-F847-AD74-9C665C5DD6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0680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93C198-1F5A-A24B-B992-F2A73A27EAB6}"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A5406B-18FB-F847-AD74-9C665C5DD6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281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3567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4205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3670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4922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4581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2693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3867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185A8A-D427-496B-9127-E8F42B2DDD35}"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E9BCCD-803F-40E4-9623-60D0F765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991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2278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4206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6445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6258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403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98212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0177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1535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56627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374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185A8A-D427-496B-9127-E8F42B2DDD35}"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7E9BCCD-803F-40E4-9623-60D0F765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3707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3845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1539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19626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67076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0511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46495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53676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92797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63170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8557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185A8A-D427-496B-9127-E8F42B2DDD35}" type="datetimeFigureOut">
              <a:rPr lang="en-US" smtClean="0">
                <a:solidFill>
                  <a:prstClr val="black">
                    <a:tint val="75000"/>
                  </a:prstClr>
                </a:solidFill>
              </a:rPr>
              <a:pPr/>
              <a:t>10/31/2016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7E9BCCD-803F-40E4-9623-60D0F765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98764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66286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52602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89193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dirty="0"/>
          </a:p>
        </p:txBody>
      </p:sp>
      <p:sp>
        <p:nvSpPr>
          <p:cNvPr id="4" name="Text Placeholder 3"/>
          <p:cNvSpPr>
            <a:spLocks noGrp="1"/>
          </p:cNvSpPr>
          <p:nvPr>
            <p:ph type="body" sz="half" idx="2"/>
          </p:nvPr>
        </p:nvSpPr>
        <p:spPr>
          <a:xfrm>
            <a:off x="2389717" y="536734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70799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3221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1434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41677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08228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83482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7785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185A8A-D427-496B-9127-E8F42B2DDD35}" type="datetimeFigureOut">
              <a:rPr lang="en-US" smtClean="0">
                <a:solidFill>
                  <a:prstClr val="black">
                    <a:tint val="75000"/>
                  </a:prstClr>
                </a:solidFill>
              </a:rPr>
              <a:pPr/>
              <a:t>10/31/2016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7E9BCCD-803F-40E4-9623-60D0F765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151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0713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11071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37743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94602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81307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53265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60470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10/31/2016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34556702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10/31/2016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13250713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10/31/2016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428353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185A8A-D427-496B-9127-E8F42B2DDD35}" type="datetimeFigureOut">
              <a:rPr lang="en-US" smtClean="0">
                <a:solidFill>
                  <a:prstClr val="black">
                    <a:tint val="75000"/>
                  </a:prstClr>
                </a:solidFill>
              </a:rPr>
              <a:pPr/>
              <a:t>10/31/2016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7E9BCCD-803F-40E4-9623-60D0F765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8827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10/31/2016</a:t>
            </a:fld>
            <a:endParaRPr lang="en-US" dirty="0">
              <a:solidFill>
                <a:srgbClr val="DDDEDD">
                  <a:tint val="75000"/>
                </a:srgbClr>
              </a:solidFill>
            </a:endParaRPr>
          </a:p>
        </p:txBody>
      </p:sp>
      <p:sp>
        <p:nvSpPr>
          <p:cNvPr id="6" name="Footer Placeholder 5"/>
          <p:cNvSpPr>
            <a:spLocks noGrp="1"/>
          </p:cNvSpPr>
          <p:nvPr>
            <p:ph type="ftr" sz="quarter" idx="11"/>
          </p:nvPr>
        </p:nvSpPr>
        <p:spPr/>
        <p:txBody>
          <a:bodyPr/>
          <a:lstStyle/>
          <a:p>
            <a:endParaRPr lang="en-US" dirty="0">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23986262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10/31/2016</a:t>
            </a:fld>
            <a:endParaRPr lang="en-US" dirty="0">
              <a:solidFill>
                <a:srgbClr val="DDDEDD">
                  <a:tint val="75000"/>
                </a:srgbClr>
              </a:solidFill>
            </a:endParaRPr>
          </a:p>
        </p:txBody>
      </p:sp>
      <p:sp>
        <p:nvSpPr>
          <p:cNvPr id="8" name="Footer Placeholder 7"/>
          <p:cNvSpPr>
            <a:spLocks noGrp="1"/>
          </p:cNvSpPr>
          <p:nvPr>
            <p:ph type="ftr" sz="quarter" idx="11"/>
          </p:nvPr>
        </p:nvSpPr>
        <p:spPr/>
        <p:txBody>
          <a:bodyPr/>
          <a:lstStyle/>
          <a:p>
            <a:endParaRPr lang="en-US" dirty="0">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21578625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10/31/2016</a:t>
            </a:fld>
            <a:endParaRPr lang="en-US" dirty="0">
              <a:solidFill>
                <a:srgbClr val="DDDEDD">
                  <a:tint val="75000"/>
                </a:srgbClr>
              </a:solidFill>
            </a:endParaRPr>
          </a:p>
        </p:txBody>
      </p:sp>
      <p:sp>
        <p:nvSpPr>
          <p:cNvPr id="4" name="Footer Placeholder 3"/>
          <p:cNvSpPr>
            <a:spLocks noGrp="1"/>
          </p:cNvSpPr>
          <p:nvPr>
            <p:ph type="ftr" sz="quarter" idx="11"/>
          </p:nvPr>
        </p:nvSpPr>
        <p:spPr/>
        <p:txBody>
          <a:bodyPr/>
          <a:lstStyle/>
          <a:p>
            <a:endParaRPr lang="en-US" dirty="0">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2536093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10/31/2016</a:t>
            </a:fld>
            <a:endParaRPr lang="en-US" dirty="0">
              <a:solidFill>
                <a:srgbClr val="DDDEDD">
                  <a:tint val="75000"/>
                </a:srgbClr>
              </a:solidFill>
            </a:endParaRPr>
          </a:p>
        </p:txBody>
      </p:sp>
      <p:sp>
        <p:nvSpPr>
          <p:cNvPr id="3" name="Footer Placeholder 2"/>
          <p:cNvSpPr>
            <a:spLocks noGrp="1"/>
          </p:cNvSpPr>
          <p:nvPr>
            <p:ph type="ftr" sz="quarter" idx="11"/>
          </p:nvPr>
        </p:nvSpPr>
        <p:spPr/>
        <p:txBody>
          <a:bodyPr/>
          <a:lstStyle/>
          <a:p>
            <a:endParaRPr lang="en-US" dirty="0">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24510858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10/31/2016</a:t>
            </a:fld>
            <a:endParaRPr lang="en-US" dirty="0">
              <a:solidFill>
                <a:srgbClr val="DDDEDD">
                  <a:tint val="75000"/>
                </a:srgbClr>
              </a:solidFill>
            </a:endParaRPr>
          </a:p>
        </p:txBody>
      </p:sp>
      <p:sp>
        <p:nvSpPr>
          <p:cNvPr id="6" name="Footer Placeholder 5"/>
          <p:cNvSpPr>
            <a:spLocks noGrp="1"/>
          </p:cNvSpPr>
          <p:nvPr>
            <p:ph type="ftr" sz="quarter" idx="11"/>
          </p:nvPr>
        </p:nvSpPr>
        <p:spPr/>
        <p:txBody>
          <a:bodyPr/>
          <a:lstStyle/>
          <a:p>
            <a:endParaRPr lang="en-US" dirty="0">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21757457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Drag picture to placeholder or click icon to add</a:t>
            </a:r>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10/31/2016</a:t>
            </a:fld>
            <a:endParaRPr lang="en-US" dirty="0">
              <a:solidFill>
                <a:srgbClr val="DDDEDD">
                  <a:tint val="75000"/>
                </a:srgbClr>
              </a:solidFill>
            </a:endParaRPr>
          </a:p>
        </p:txBody>
      </p:sp>
      <p:sp>
        <p:nvSpPr>
          <p:cNvPr id="6" name="Footer Placeholder 5"/>
          <p:cNvSpPr>
            <a:spLocks noGrp="1"/>
          </p:cNvSpPr>
          <p:nvPr>
            <p:ph type="ftr" sz="quarter" idx="11"/>
          </p:nvPr>
        </p:nvSpPr>
        <p:spPr/>
        <p:txBody>
          <a:bodyPr/>
          <a:lstStyle/>
          <a:p>
            <a:endParaRPr lang="en-US" dirty="0">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16688872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10/31/2016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40514406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10/31/2016</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val="26122969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1952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026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C185A8A-D427-496B-9127-E8F42B2DDD35}"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7E9BCCD-803F-40E4-9623-60D0F765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81189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05740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36112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63122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71888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34441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38116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37942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43738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5757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C97983-0F8E-8F40-80CB-4A62FB5774A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71259A3-2D20-B844-9CB7-1D20F98E3C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7380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C185A8A-D427-496B-9127-E8F42B2DDD35}"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7E9BCCD-803F-40E4-9623-60D0F765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4293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C97983-0F8E-8F40-80CB-4A62FB5774A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71259A3-2D20-B844-9CB7-1D20F98E3C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51399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C97983-0F8E-8F40-80CB-4A62FB5774A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71259A3-2D20-B844-9CB7-1D20F98E3C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32972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C97983-0F8E-8F40-80CB-4A62FB5774A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71259A3-2D20-B844-9CB7-1D20F98E3C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7448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C97983-0F8E-8F40-80CB-4A62FB5774A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71259A3-2D20-B844-9CB7-1D20F98E3C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58915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C97983-0F8E-8F40-80CB-4A62FB5774A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71259A3-2D20-B844-9CB7-1D20F98E3C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85483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C97983-0F8E-8F40-80CB-4A62FB5774A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71259A3-2D20-B844-9CB7-1D20F98E3C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43383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DC97983-0F8E-8F40-80CB-4A62FB5774A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71259A3-2D20-B844-9CB7-1D20F98E3C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99497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DC97983-0F8E-8F40-80CB-4A62FB5774A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71259A3-2D20-B844-9CB7-1D20F98E3C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58889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C97983-0F8E-8F40-80CB-4A62FB5774A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71259A3-2D20-B844-9CB7-1D20F98E3C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9295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C97983-0F8E-8F40-80CB-4A62FB5774AD}"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71259A3-2D20-B844-9CB7-1D20F98E3C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8254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Trebuchet MS" panose="020B0603020202020204" pitchFamily="34" charset="0"/>
              </a:defRPr>
            </a:lvl1pPr>
          </a:lstStyle>
          <a:p>
            <a:fld id="{AC185A8A-D427-496B-9127-E8F42B2DDD35}"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Trebuchet MS" panose="020B0603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Trebuchet MS" panose="020B0603020202020204" pitchFamily="34" charset="0"/>
              </a:defRPr>
            </a:lvl1pPr>
          </a:lstStyle>
          <a:p>
            <a:fld id="{97E9BCCD-803F-40E4-9623-60D0F765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5055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Trebuchet MS" panose="020B0603020202020204" pitchFamily="34" charset="0"/>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Trebuchet MS" panose="020B0603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Trebuchet MS" panose="020B0603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Trebuchet MS" panose="020B0603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Trebuchet MS" panose="020B0603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Trebuchet MS" panose="020B0603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CCD176A-7B03-B349-9549-3E66C5E45202}" type="datetime1">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solidFill>
                  <a:prstClr val="black">
                    <a:tint val="75000"/>
                  </a:prstClr>
                </a:solidFill>
              </a:rPr>
              <a:t>D</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174867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609585"/>
            <a:fld id="{CC93C198-1F5A-A24B-B992-F2A73A27EAB6}" type="datetimeFigureOut">
              <a:rPr lang="en-US" smtClean="0">
                <a:solidFill>
                  <a:prstClr val="black">
                    <a:tint val="75000"/>
                  </a:prstClr>
                </a:solidFill>
              </a:rPr>
              <a:pPr defTabSz="609585"/>
              <a:t>10/31/2016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609585"/>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609585"/>
            <a:fld id="{C3A5406B-18FB-F847-AD74-9C665C5DD690}" type="slidenum">
              <a:rPr lang="en-US" smtClean="0">
                <a:solidFill>
                  <a:prstClr val="black">
                    <a:tint val="75000"/>
                  </a:prstClr>
                </a:solidFill>
              </a:rPr>
              <a:pPr defTabSz="609585"/>
              <a:t>‹#›</a:t>
            </a:fld>
            <a:endParaRPr lang="en-US" dirty="0">
              <a:solidFill>
                <a:prstClr val="black">
                  <a:tint val="75000"/>
                </a:prstClr>
              </a:solidFill>
            </a:endParaRPr>
          </a:p>
        </p:txBody>
      </p:sp>
    </p:spTree>
    <p:extLst>
      <p:ext uri="{BB962C8B-B14F-4D97-AF65-F5344CB8AC3E}">
        <p14:creationId xmlns:p14="http://schemas.microsoft.com/office/powerpoint/2010/main" val="1810924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Trebuchet MS" panose="020B0603020202020204" pitchFamily="34" charset="0"/>
              </a:defRPr>
            </a:lvl1pPr>
          </a:lstStyle>
          <a:p>
            <a:pPr defTabSz="609585"/>
            <a:fld id="{3BAB87F0-32C1-7544-95A5-C8E86745FD1D}" type="datetimeFigureOut">
              <a:rPr lang="en-US" smtClean="0">
                <a:solidFill>
                  <a:prstClr val="black">
                    <a:tint val="75000"/>
                  </a:prstClr>
                </a:solidFill>
              </a:rPr>
              <a:pPr defTabSz="609585"/>
              <a:t>10/31/2016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Trebuchet MS" panose="020B0603020202020204" pitchFamily="34" charset="0"/>
              </a:defRPr>
            </a:lvl1pPr>
          </a:lstStyle>
          <a:p>
            <a:pPr defTabSz="609585"/>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Trebuchet MS" panose="020B0603020202020204" pitchFamily="34" charset="0"/>
              </a:defRPr>
            </a:lvl1pPr>
          </a:lstStyle>
          <a:p>
            <a:pPr defTabSz="609585"/>
            <a:fld id="{55F9A28A-D3D7-6149-A701-3D3F57E28C13}" type="slidenum">
              <a:rPr lang="en-US" smtClean="0">
                <a:solidFill>
                  <a:prstClr val="black">
                    <a:tint val="75000"/>
                  </a:prstClr>
                </a:solidFill>
              </a:rPr>
              <a:pPr defTabSz="609585"/>
              <a:t>‹#›</a:t>
            </a:fld>
            <a:endParaRPr lang="en-US" dirty="0">
              <a:solidFill>
                <a:prstClr val="black">
                  <a:tint val="75000"/>
                </a:prstClr>
              </a:solidFill>
            </a:endParaRPr>
          </a:p>
        </p:txBody>
      </p:sp>
    </p:spTree>
    <p:extLst>
      <p:ext uri="{BB962C8B-B14F-4D97-AF65-F5344CB8AC3E}">
        <p14:creationId xmlns:p14="http://schemas.microsoft.com/office/powerpoint/2010/main" val="107793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585" rtl="0" eaLnBrk="1" latinLnBrk="0" hangingPunct="1">
        <a:spcBef>
          <a:spcPct val="0"/>
        </a:spcBef>
        <a:buNone/>
        <a:defRPr sz="5867" kern="1200">
          <a:solidFill>
            <a:schemeClr val="tx1"/>
          </a:solidFill>
          <a:latin typeface="Trebuchet MS" panose="020B0603020202020204" pitchFamily="34" charset="0"/>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Trebuchet MS" panose="020B0603020202020204" pitchFamily="34" charset="0"/>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Trebuchet MS" panose="020B0603020202020204" pitchFamily="34" charset="0"/>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Trebuchet MS" panose="020B0603020202020204" pitchFamily="34" charset="0"/>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Trebuchet MS" panose="020B0603020202020204" pitchFamily="34" charset="0"/>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Trebuchet MS" panose="020B0603020202020204" pitchFamily="34"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Trebuchet MS" panose="020B0603020202020204" pitchFamily="34" charset="0"/>
              </a:defRPr>
            </a:lvl1pPr>
          </a:lstStyle>
          <a:p>
            <a:pPr defTabSz="609585"/>
            <a:fld id="{3BAB87F0-32C1-7544-95A5-C8E86745FD1D}" type="datetimeFigureOut">
              <a:rPr lang="en-US" smtClean="0">
                <a:solidFill>
                  <a:prstClr val="black">
                    <a:tint val="75000"/>
                  </a:prstClr>
                </a:solidFill>
              </a:rPr>
              <a:pPr defTabSz="609585"/>
              <a:t>10/31/2016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Trebuchet MS" panose="020B0603020202020204" pitchFamily="34" charset="0"/>
              </a:defRPr>
            </a:lvl1pPr>
          </a:lstStyle>
          <a:p>
            <a:pPr defTabSz="609585"/>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Trebuchet MS" panose="020B0603020202020204" pitchFamily="34" charset="0"/>
              </a:defRPr>
            </a:lvl1pPr>
          </a:lstStyle>
          <a:p>
            <a:pPr defTabSz="609585"/>
            <a:fld id="{55F9A28A-D3D7-6149-A701-3D3F57E28C13}" type="slidenum">
              <a:rPr lang="en-US" smtClean="0">
                <a:solidFill>
                  <a:prstClr val="black">
                    <a:tint val="75000"/>
                  </a:prstClr>
                </a:solidFill>
              </a:rPr>
              <a:pPr defTabSz="609585"/>
              <a:t>‹#›</a:t>
            </a:fld>
            <a:endParaRPr lang="en-US" dirty="0">
              <a:solidFill>
                <a:prstClr val="black">
                  <a:tint val="75000"/>
                </a:prstClr>
              </a:solidFill>
            </a:endParaRPr>
          </a:p>
        </p:txBody>
      </p:sp>
    </p:spTree>
    <p:extLst>
      <p:ext uri="{BB962C8B-B14F-4D97-AF65-F5344CB8AC3E}">
        <p14:creationId xmlns:p14="http://schemas.microsoft.com/office/powerpoint/2010/main" val="35706392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585" rtl="0" eaLnBrk="1" latinLnBrk="0" hangingPunct="1">
        <a:spcBef>
          <a:spcPct val="0"/>
        </a:spcBef>
        <a:buNone/>
        <a:defRPr sz="5867" kern="1200">
          <a:solidFill>
            <a:schemeClr val="tx1"/>
          </a:solidFill>
          <a:latin typeface="Trebuchet MS" panose="020B0603020202020204" pitchFamily="34" charset="0"/>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Trebuchet MS" panose="020B0603020202020204" pitchFamily="34" charset="0"/>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Trebuchet MS" panose="020B0603020202020204" pitchFamily="34" charset="0"/>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Trebuchet MS" panose="020B0603020202020204" pitchFamily="34" charset="0"/>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Trebuchet MS" panose="020B0603020202020204" pitchFamily="34" charset="0"/>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Trebuchet MS" panose="020B0603020202020204" pitchFamily="34"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Trebuchet MS" panose="020B0603020202020204" pitchFamily="34" charset="0"/>
              </a:defRPr>
            </a:lvl1pPr>
          </a:lstStyle>
          <a:p>
            <a:pPr defTabSz="609570"/>
            <a:fld id="{3BAB87F0-32C1-7544-95A5-C8E86745FD1D}" type="datetimeFigureOut">
              <a:rPr lang="en-US" smtClean="0">
                <a:solidFill>
                  <a:prstClr val="black">
                    <a:tint val="75000"/>
                  </a:prstClr>
                </a:solidFill>
              </a:rPr>
              <a:pPr defTabSz="609570"/>
              <a:t>10/31/2016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Trebuchet MS" panose="020B0603020202020204" pitchFamily="34" charset="0"/>
              </a:defRPr>
            </a:lvl1pPr>
          </a:lstStyle>
          <a:p>
            <a:pPr defTabSz="60957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Trebuchet MS" panose="020B0603020202020204" pitchFamily="34" charset="0"/>
              </a:defRPr>
            </a:lvl1pPr>
          </a:lstStyle>
          <a:p>
            <a:pPr defTabSz="609570"/>
            <a:fld id="{55F9A28A-D3D7-6149-A701-3D3F57E28C13}" type="slidenum">
              <a:rPr lang="en-US" smtClean="0">
                <a:solidFill>
                  <a:prstClr val="black">
                    <a:tint val="75000"/>
                  </a:prstClr>
                </a:solidFill>
              </a:rPr>
              <a:pPr defTabSz="609570"/>
              <a:t>‹#›</a:t>
            </a:fld>
            <a:endParaRPr lang="en-US" dirty="0">
              <a:solidFill>
                <a:prstClr val="black">
                  <a:tint val="75000"/>
                </a:prstClr>
              </a:solidFill>
            </a:endParaRPr>
          </a:p>
        </p:txBody>
      </p:sp>
    </p:spTree>
    <p:extLst>
      <p:ext uri="{BB962C8B-B14F-4D97-AF65-F5344CB8AC3E}">
        <p14:creationId xmlns:p14="http://schemas.microsoft.com/office/powerpoint/2010/main" val="40534560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570" rtl="0" eaLnBrk="1" latinLnBrk="0" hangingPunct="1">
        <a:spcBef>
          <a:spcPct val="0"/>
        </a:spcBef>
        <a:buNone/>
        <a:defRPr sz="5867" kern="1200">
          <a:solidFill>
            <a:schemeClr val="tx1"/>
          </a:solidFill>
          <a:latin typeface="Trebuchet MS" panose="020B0603020202020204" pitchFamily="34" charset="0"/>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Trebuchet MS" panose="020B0603020202020204" pitchFamily="34" charset="0"/>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Trebuchet MS" panose="020B0603020202020204" pitchFamily="34" charset="0"/>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Trebuchet MS" panose="020B0603020202020204" pitchFamily="34" charset="0"/>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Trebuchet MS" panose="020B0603020202020204" pitchFamily="34" charset="0"/>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Trebuchet MS" panose="020B0603020202020204" pitchFamily="34" charset="0"/>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Trebuchet MS" panose="020B0603020202020204" pitchFamily="34" charset="0"/>
              </a:defRPr>
            </a:lvl1pPr>
          </a:lstStyle>
          <a:p>
            <a:pPr defTabSz="609585"/>
            <a:fld id="{3BAB87F0-32C1-7544-95A5-C8E86745FD1D}" type="datetimeFigureOut">
              <a:rPr lang="en-US" smtClean="0">
                <a:solidFill>
                  <a:prstClr val="black">
                    <a:tint val="75000"/>
                  </a:prstClr>
                </a:solidFill>
              </a:rPr>
              <a:pPr defTabSz="609585"/>
              <a:t>10/31/2016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Trebuchet MS" panose="020B0603020202020204" pitchFamily="34" charset="0"/>
              </a:defRPr>
            </a:lvl1pPr>
          </a:lstStyle>
          <a:p>
            <a:pPr defTabSz="609585"/>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Trebuchet MS" panose="020B0603020202020204" pitchFamily="34" charset="0"/>
              </a:defRPr>
            </a:lvl1pPr>
          </a:lstStyle>
          <a:p>
            <a:pPr defTabSz="609585"/>
            <a:fld id="{55F9A28A-D3D7-6149-A701-3D3F57E28C13}" type="slidenum">
              <a:rPr lang="en-US" smtClean="0">
                <a:solidFill>
                  <a:prstClr val="black">
                    <a:tint val="75000"/>
                  </a:prstClr>
                </a:solidFill>
              </a:rPr>
              <a:pPr defTabSz="609585"/>
              <a:t>‹#›</a:t>
            </a:fld>
            <a:endParaRPr lang="en-US" dirty="0">
              <a:solidFill>
                <a:prstClr val="black">
                  <a:tint val="75000"/>
                </a:prstClr>
              </a:solidFill>
            </a:endParaRPr>
          </a:p>
        </p:txBody>
      </p:sp>
    </p:spTree>
    <p:extLst>
      <p:ext uri="{BB962C8B-B14F-4D97-AF65-F5344CB8AC3E}">
        <p14:creationId xmlns:p14="http://schemas.microsoft.com/office/powerpoint/2010/main" val="37695299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609585" rtl="0" eaLnBrk="1" latinLnBrk="0" hangingPunct="1">
        <a:spcBef>
          <a:spcPct val="0"/>
        </a:spcBef>
        <a:buNone/>
        <a:defRPr sz="5867" kern="1200">
          <a:solidFill>
            <a:schemeClr val="tx1"/>
          </a:solidFill>
          <a:latin typeface="Trebuchet MS" panose="020B0603020202020204" pitchFamily="34" charset="0"/>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Trebuchet MS" panose="020B0603020202020204" pitchFamily="34" charset="0"/>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Trebuchet MS" panose="020B0603020202020204" pitchFamily="34" charset="0"/>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Trebuchet MS" panose="020B0603020202020204" pitchFamily="34" charset="0"/>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Trebuchet MS" panose="020B0603020202020204" pitchFamily="34" charset="0"/>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Trebuchet MS" panose="020B0603020202020204" pitchFamily="34"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Trebuchet MS" panose="020B0603020202020204" pitchFamily="34" charset="0"/>
              </a:defRPr>
            </a:lvl1pPr>
          </a:lstStyle>
          <a:p>
            <a:pPr defTabSz="609585"/>
            <a:fld id="{08166C97-7288-2343-82B1-34ED0E7E0891}" type="datetimeFigureOut">
              <a:rPr lang="en-US" smtClean="0">
                <a:solidFill>
                  <a:srgbClr val="DDDEDD">
                    <a:tint val="75000"/>
                  </a:srgbClr>
                </a:solidFill>
              </a:rPr>
              <a:pPr defTabSz="609585"/>
              <a:t>10/31/2016</a:t>
            </a:fld>
            <a:endParaRPr lang="en-US" dirty="0">
              <a:solidFill>
                <a:srgbClr val="DDDEDD">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Trebuchet MS" panose="020B0603020202020204" pitchFamily="34" charset="0"/>
              </a:defRPr>
            </a:lvl1pPr>
          </a:lstStyle>
          <a:p>
            <a:pPr defTabSz="609585"/>
            <a:endParaRPr lang="en-US" dirty="0">
              <a:solidFill>
                <a:srgbClr val="DDDEDD">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Trebuchet MS" panose="020B0603020202020204" pitchFamily="34" charset="0"/>
              </a:defRPr>
            </a:lvl1pPr>
          </a:lstStyle>
          <a:p>
            <a:pPr defTabSz="609585"/>
            <a:fld id="{D837332C-2CA8-034B-9E4A-FF02D791F70D}" type="slidenum">
              <a:rPr lang="en-US" smtClean="0">
                <a:solidFill>
                  <a:srgbClr val="DDDEDD">
                    <a:tint val="75000"/>
                  </a:srgbClr>
                </a:solidFill>
              </a:rPr>
              <a:pPr defTabSz="609585"/>
              <a:t>‹#›</a:t>
            </a:fld>
            <a:endParaRPr lang="en-US" dirty="0">
              <a:solidFill>
                <a:srgbClr val="DDDEDD">
                  <a:tint val="75000"/>
                </a:srgbClr>
              </a:solidFill>
            </a:endParaRPr>
          </a:p>
        </p:txBody>
      </p:sp>
    </p:spTree>
    <p:extLst>
      <p:ext uri="{BB962C8B-B14F-4D97-AF65-F5344CB8AC3E}">
        <p14:creationId xmlns:p14="http://schemas.microsoft.com/office/powerpoint/2010/main" val="70109546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09585" rtl="0" eaLnBrk="1" latinLnBrk="0" hangingPunct="1">
        <a:spcBef>
          <a:spcPct val="0"/>
        </a:spcBef>
        <a:buNone/>
        <a:defRPr sz="5867" kern="1200">
          <a:solidFill>
            <a:schemeClr val="tx1"/>
          </a:solidFill>
          <a:latin typeface="Trebuchet MS" panose="020B0603020202020204" pitchFamily="34" charset="0"/>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Trebuchet MS" panose="020B0603020202020204" pitchFamily="34" charset="0"/>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Trebuchet MS" panose="020B0603020202020204" pitchFamily="34" charset="0"/>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Trebuchet MS" panose="020B0603020202020204" pitchFamily="34" charset="0"/>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Trebuchet MS" panose="020B0603020202020204" pitchFamily="34" charset="0"/>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Trebuchet MS" panose="020B0603020202020204" pitchFamily="34"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Trebuchet MS" panose="020B0603020202020204" pitchFamily="34" charset="0"/>
              </a:defRPr>
            </a:lvl1pPr>
          </a:lstStyle>
          <a:p>
            <a:pPr defTabSz="609585"/>
            <a:fld id="{3BAB87F0-32C1-7544-95A5-C8E86745FD1D}" type="datetimeFigureOut">
              <a:rPr lang="en-US" smtClean="0">
                <a:solidFill>
                  <a:prstClr val="black">
                    <a:tint val="75000"/>
                  </a:prstClr>
                </a:solidFill>
              </a:rPr>
              <a:pPr defTabSz="609585"/>
              <a:t>10/31/2016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Trebuchet MS" panose="020B0603020202020204" pitchFamily="34" charset="0"/>
              </a:defRPr>
            </a:lvl1pPr>
          </a:lstStyle>
          <a:p>
            <a:pPr defTabSz="609585"/>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Trebuchet MS" panose="020B0603020202020204" pitchFamily="34" charset="0"/>
              </a:defRPr>
            </a:lvl1pPr>
          </a:lstStyle>
          <a:p>
            <a:pPr defTabSz="609585"/>
            <a:fld id="{55F9A28A-D3D7-6149-A701-3D3F57E28C13}" type="slidenum">
              <a:rPr lang="en-US" smtClean="0">
                <a:solidFill>
                  <a:prstClr val="black">
                    <a:tint val="75000"/>
                  </a:prstClr>
                </a:solidFill>
              </a:rPr>
              <a:pPr defTabSz="609585"/>
              <a:t>‹#›</a:t>
            </a:fld>
            <a:endParaRPr lang="en-US" dirty="0">
              <a:solidFill>
                <a:prstClr val="black">
                  <a:tint val="75000"/>
                </a:prstClr>
              </a:solidFill>
            </a:endParaRPr>
          </a:p>
        </p:txBody>
      </p:sp>
    </p:spTree>
    <p:extLst>
      <p:ext uri="{BB962C8B-B14F-4D97-AF65-F5344CB8AC3E}">
        <p14:creationId xmlns:p14="http://schemas.microsoft.com/office/powerpoint/2010/main" val="106750647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585" rtl="0" eaLnBrk="1" latinLnBrk="0" hangingPunct="1">
        <a:spcBef>
          <a:spcPct val="0"/>
        </a:spcBef>
        <a:buNone/>
        <a:defRPr sz="5867" kern="1200">
          <a:solidFill>
            <a:schemeClr val="tx1"/>
          </a:solidFill>
          <a:latin typeface="Trebuchet MS" panose="020B0603020202020204" pitchFamily="34" charset="0"/>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Trebuchet MS" panose="020B0603020202020204" pitchFamily="34" charset="0"/>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Trebuchet MS" panose="020B0603020202020204" pitchFamily="34" charset="0"/>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Trebuchet MS" panose="020B0603020202020204" pitchFamily="34" charset="0"/>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Trebuchet MS" panose="020B0603020202020204" pitchFamily="34" charset="0"/>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Trebuchet MS" panose="020B0603020202020204" pitchFamily="34"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609585"/>
            <a:fld id="{9DC97983-0F8E-8F40-80CB-4A62FB5774AD}" type="datetimeFigureOut">
              <a:rPr lang="en-US" smtClean="0">
                <a:solidFill>
                  <a:prstClr val="black">
                    <a:tint val="75000"/>
                  </a:prstClr>
                </a:solidFill>
              </a:rPr>
              <a:pPr defTabSz="609585"/>
              <a:t>10/31/2016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609585"/>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609585"/>
            <a:fld id="{E71259A3-2D20-B844-9CB7-1D20F98E3C46}" type="slidenum">
              <a:rPr lang="en-US" smtClean="0">
                <a:solidFill>
                  <a:prstClr val="black">
                    <a:tint val="75000"/>
                  </a:prstClr>
                </a:solidFill>
              </a:rPr>
              <a:pPr defTabSz="609585"/>
              <a:t>‹#›</a:t>
            </a:fld>
            <a:endParaRPr lang="en-US" dirty="0">
              <a:solidFill>
                <a:prstClr val="black">
                  <a:tint val="75000"/>
                </a:prstClr>
              </a:solidFill>
            </a:endParaRPr>
          </a:p>
        </p:txBody>
      </p:sp>
    </p:spTree>
    <p:extLst>
      <p:ext uri="{BB962C8B-B14F-4D97-AF65-F5344CB8AC3E}">
        <p14:creationId xmlns:p14="http://schemas.microsoft.com/office/powerpoint/2010/main" val="247476444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3" Type="http://schemas.openxmlformats.org/officeDocument/2006/relationships/hyperlink" Target="mailto:product@marketsingapore.com.sg" TargetMode="External"/><Relationship Id="rId2" Type="http://schemas.openxmlformats.org/officeDocument/2006/relationships/image" Target="../media/image4.png"/><Relationship Id="rId1" Type="http://schemas.openxmlformats.org/officeDocument/2006/relationships/slideLayout" Target="../slideLayouts/slideLayout39.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grayscl/>
            <a:extLst>
              <a:ext uri="{28A0092B-C50C-407E-A947-70E740481C1C}">
                <a14:useLocalDpi xmlns:a14="http://schemas.microsoft.com/office/drawing/2010/main" val="0"/>
              </a:ext>
            </a:extLst>
          </a:blip>
          <a:srcRect t="22507"/>
          <a:stretch/>
        </p:blipFill>
        <p:spPr>
          <a:xfrm>
            <a:off x="-508000" y="-2463800"/>
            <a:ext cx="13411199" cy="7193279"/>
          </a:xfrm>
          <a:prstGeom prst="ellipse">
            <a:avLst/>
          </a:prstGeom>
          <a:ln>
            <a:noFill/>
          </a:ln>
          <a:effectLst>
            <a:softEdge rad="112500"/>
          </a:effectLst>
        </p:spPr>
      </p:pic>
      <p:sp>
        <p:nvSpPr>
          <p:cNvPr id="5" name="AutoShape 6" descr="http://www.clker.com/cliparts/h/9/t/p/V/K/global-map-blue.sv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solidFill>
                <a:prstClr val="black"/>
              </a:solidFill>
              <a:latin typeface="Trebuchet MS" panose="020B0603020202020204" pitchFamily="34" charset="0"/>
            </a:endParaRPr>
          </a:p>
        </p:txBody>
      </p:sp>
      <p:sp>
        <p:nvSpPr>
          <p:cNvPr id="6" name="AutoShape 8" descr="http://www.clker.com/cliparts/h/9/t/p/V/K/global-map-blue.svg"/>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solidFill>
                <a:prstClr val="black"/>
              </a:solidFill>
              <a:latin typeface="Trebuchet MS" panose="020B0603020202020204" pitchFamily="34" charset="0"/>
            </a:endParaRPr>
          </a:p>
        </p:txBody>
      </p:sp>
      <p:sp>
        <p:nvSpPr>
          <p:cNvPr id="19" name="Rectangle 18"/>
          <p:cNvSpPr/>
          <p:nvPr/>
        </p:nvSpPr>
        <p:spPr>
          <a:xfrm>
            <a:off x="1524000" y="-939800"/>
            <a:ext cx="10261600" cy="4673600"/>
          </a:xfrm>
          <a:prstGeom prst="rect">
            <a:avLst/>
          </a:prstGeom>
          <a:gradFill flip="none" rotWithShape="1">
            <a:gsLst>
              <a:gs pos="0">
                <a:schemeClr val="bg1">
                  <a:alpha val="65000"/>
                </a:schemeClr>
              </a:gs>
              <a:gs pos="50000">
                <a:schemeClr val="bg1">
                  <a:alpha val="52000"/>
                </a:schemeClr>
              </a:gs>
              <a:gs pos="100000">
                <a:schemeClr val="bg1">
                  <a:alpha val="0"/>
                </a:schemeClr>
              </a:gs>
            </a:gsLst>
            <a:path path="circle">
              <a:fillToRect l="50000" t="50000" r="50000" b="50000"/>
            </a:path>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BACC6">
                  <a:lumMod val="60000"/>
                  <a:lumOff val="40000"/>
                </a:srgbClr>
              </a:solidFill>
              <a:latin typeface="Trebuchet MS" panose="020B0603020202020204" pitchFamily="34" charset="0"/>
            </a:endParaRPr>
          </a:p>
        </p:txBody>
      </p:sp>
      <p:sp>
        <p:nvSpPr>
          <p:cNvPr id="8" name="AutoShape 12" descr="http://www.clker.com/cliparts/h/9/t/p/V/K/global-map-blue.svg"/>
          <p:cNvSpPr>
            <a:spLocks noChangeAspect="1" noChangeArrowheads="1"/>
          </p:cNvSpPr>
          <p:nvPr/>
        </p:nvSpPr>
        <p:spPr bwMode="auto">
          <a:xfrm>
            <a:off x="613833" y="2137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solidFill>
                <a:prstClr val="black"/>
              </a:solidFill>
              <a:latin typeface="Trebuchet MS" panose="020B0603020202020204" pitchFamily="34" charset="0"/>
            </a:endParaRPr>
          </a:p>
        </p:txBody>
      </p:sp>
      <p:sp>
        <p:nvSpPr>
          <p:cNvPr id="16" name="Rectangle 15"/>
          <p:cNvSpPr/>
          <p:nvPr/>
        </p:nvSpPr>
        <p:spPr>
          <a:xfrm>
            <a:off x="1066800" y="1271433"/>
            <a:ext cx="11176000" cy="1241237"/>
          </a:xfrm>
          <a:prstGeom prst="rect">
            <a:avLst/>
          </a:prstGeom>
          <a:effectLst>
            <a:glow rad="228600">
              <a:schemeClr val="accent1">
                <a:satMod val="175000"/>
                <a:alpha val="40000"/>
              </a:schemeClr>
            </a:glow>
          </a:effectLst>
        </p:spPr>
        <p:txBody>
          <a:bodyPr wrap="square">
            <a:spAutoFit/>
          </a:bodyPr>
          <a:lstStyle/>
          <a:p>
            <a:pPr algn="ctr"/>
            <a:r>
              <a:rPr lang="en-US" sz="3733" dirty="0">
                <a:ln w="18415" cmpd="sng">
                  <a:solidFill>
                    <a:srgbClr val="FFFFFF"/>
                  </a:solidFill>
                  <a:prstDash val="solid"/>
                </a:ln>
                <a:solidFill>
                  <a:srgbClr val="FFFFFF"/>
                </a:solidFill>
                <a:effectLst>
                  <a:glow rad="228600">
                    <a:srgbClr val="4F81BD">
                      <a:satMod val="175000"/>
                      <a:alpha val="40000"/>
                    </a:srgbClr>
                  </a:glow>
                  <a:outerShdw blurRad="63500" dir="3600000" algn="tl" rotWithShape="0">
                    <a:srgbClr val="000000">
                      <a:alpha val="70000"/>
                    </a:srgbClr>
                  </a:outerShdw>
                </a:effectLst>
                <a:latin typeface="Trebuchet MS" panose="020B0603020202020204" pitchFamily="34" charset="0"/>
              </a:rPr>
              <a:t>The Customisable                                                           Weight Management Solution</a:t>
            </a:r>
          </a:p>
        </p:txBody>
      </p:sp>
      <p:sp>
        <p:nvSpPr>
          <p:cNvPr id="17" name="Rectangle 16"/>
          <p:cNvSpPr/>
          <p:nvPr/>
        </p:nvSpPr>
        <p:spPr>
          <a:xfrm>
            <a:off x="3081398" y="5154085"/>
            <a:ext cx="9656229" cy="707886"/>
          </a:xfrm>
          <a:prstGeom prst="rect">
            <a:avLst/>
          </a:prstGeom>
        </p:spPr>
        <p:txBody>
          <a:bodyPr wrap="square" anchor="b">
            <a:spAutoFit/>
          </a:bodyPr>
          <a:lstStyle/>
          <a:p>
            <a:pPr algn="ctr"/>
            <a:r>
              <a:rPr lang="en-US" sz="4000" b="1" i="1" dirty="0">
                <a:solidFill>
                  <a:srgbClr val="4F81BD">
                    <a:lumMod val="75000"/>
                  </a:srgbClr>
                </a:solidFill>
                <a:latin typeface="Trebuchet MS" panose="020B0603020202020204" pitchFamily="34" charset="0"/>
              </a:rPr>
              <a:t> TLS</a:t>
            </a:r>
            <a:r>
              <a:rPr lang="en-US" sz="4000" b="1" i="1" baseline="30000" dirty="0">
                <a:solidFill>
                  <a:srgbClr val="4F81BD">
                    <a:lumMod val="75000"/>
                  </a:srgbClr>
                </a:solidFill>
                <a:latin typeface="Trebuchet MS" panose="020B0603020202020204" pitchFamily="34" charset="0"/>
              </a:rPr>
              <a:t>™</a:t>
            </a:r>
            <a:r>
              <a:rPr lang="en-US" sz="4000" b="1" i="1" dirty="0">
                <a:solidFill>
                  <a:srgbClr val="4F81BD">
                    <a:lumMod val="75000"/>
                  </a:srgbClr>
                </a:solidFill>
                <a:latin typeface="Trebuchet MS" panose="020B0603020202020204" pitchFamily="34" charset="0"/>
              </a:rPr>
              <a:t> Weight Management Solution </a:t>
            </a:r>
          </a:p>
        </p:txBody>
      </p:sp>
      <p:sp>
        <p:nvSpPr>
          <p:cNvPr id="4" name="Curved Up Arrow 3"/>
          <p:cNvSpPr/>
          <p:nvPr/>
        </p:nvSpPr>
        <p:spPr>
          <a:xfrm>
            <a:off x="-1203821" y="-314949"/>
            <a:ext cx="16611600" cy="5044428"/>
          </a:xfrm>
          <a:prstGeom prst="curvedUpArrow">
            <a:avLst/>
          </a:prstGeom>
          <a:gradFill flip="none" rotWithShape="1">
            <a:gsLst>
              <a:gs pos="0">
                <a:srgbClr val="00B0F0"/>
              </a:gs>
              <a:gs pos="41000">
                <a:srgbClr val="00B0F0"/>
              </a:gs>
              <a:gs pos="98000">
                <a:srgbClr val="00B0F0">
                  <a:alpha val="68000"/>
                </a:srgbClr>
              </a:gs>
            </a:gsLst>
            <a:lin ang="108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black"/>
              </a:solidFill>
              <a:latin typeface="Trebuchet MS" panose="020B0603020202020204" pitchFamily="34" charset="0"/>
            </a:endParaRPr>
          </a:p>
        </p:txBody>
      </p:sp>
      <p:sp>
        <p:nvSpPr>
          <p:cNvPr id="18" name="Curved Up Arrow 17"/>
          <p:cNvSpPr/>
          <p:nvPr/>
        </p:nvSpPr>
        <p:spPr>
          <a:xfrm rot="21251443">
            <a:off x="-1399508" y="-620563"/>
            <a:ext cx="16608061" cy="5310112"/>
          </a:xfrm>
          <a:prstGeom prst="curvedUpArrow">
            <a:avLst>
              <a:gd name="adj1" fmla="val 20374"/>
              <a:gd name="adj2" fmla="val 47293"/>
              <a:gd name="adj3" fmla="val 24664"/>
            </a:avLst>
          </a:prstGeom>
          <a:gradFill>
            <a:gsLst>
              <a:gs pos="0">
                <a:srgbClr val="002060">
                  <a:alpha val="63000"/>
                </a:srgbClr>
              </a:gs>
              <a:gs pos="41000">
                <a:srgbClr val="002060"/>
              </a:gs>
              <a:gs pos="98000">
                <a:srgbClr val="002060"/>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solidFill>
                <a:latin typeface="Trebuchet MS" panose="020B0603020202020204" pitchFamily="34" charset="0"/>
              </a:rPr>
              <a:t>  </a:t>
            </a:r>
          </a:p>
        </p:txBody>
      </p:sp>
      <p:pic>
        <p:nvPicPr>
          <p:cNvPr id="15" name="Picture 2" descr="http://www.gisgroup.in/wp-content/uploads/2015/06/globe-animat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0634" y="2797396"/>
            <a:ext cx="3548305" cy="35356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9663288" y="6033579"/>
            <a:ext cx="2382699" cy="720516"/>
          </a:xfrm>
          <a:prstGeom prst="rect">
            <a:avLst/>
          </a:prstGeom>
        </p:spPr>
      </p:pic>
      <p:pic>
        <p:nvPicPr>
          <p:cNvPr id="14" name="Picture 13"/>
          <p:cNvPicPr>
            <a:picLocks noChangeAspect="1"/>
          </p:cNvPicPr>
          <p:nvPr/>
        </p:nvPicPr>
        <p:blipFill>
          <a:blip r:embed="rId5"/>
          <a:stretch>
            <a:fillRect/>
          </a:stretch>
        </p:blipFill>
        <p:spPr>
          <a:xfrm>
            <a:off x="136524" y="6147718"/>
            <a:ext cx="736600" cy="546100"/>
          </a:xfrm>
          <a:prstGeom prst="rect">
            <a:avLst/>
          </a:prstGeom>
        </p:spPr>
      </p:pic>
      <p:sp>
        <p:nvSpPr>
          <p:cNvPr id="20" name="TextBox 19"/>
          <p:cNvSpPr txBox="1"/>
          <p:nvPr/>
        </p:nvSpPr>
        <p:spPr>
          <a:xfrm>
            <a:off x="754076" y="6147718"/>
            <a:ext cx="2113465" cy="584775"/>
          </a:xfrm>
          <a:prstGeom prst="rect">
            <a:avLst/>
          </a:prstGeom>
          <a:noFill/>
        </p:spPr>
        <p:txBody>
          <a:bodyPr wrap="square" rtlCol="0">
            <a:spAutoFit/>
          </a:bodyPr>
          <a:lstStyle/>
          <a:p>
            <a:pPr defTabSz="609585"/>
            <a:r>
              <a:rPr lang="en-US" sz="3200" b="1" dirty="0" err="1">
                <a:solidFill>
                  <a:prstClr val="black">
                    <a:lumMod val="75000"/>
                    <a:lumOff val="25000"/>
                  </a:prstClr>
                </a:solidFill>
                <a:cs typeface="Gill Sans"/>
              </a:rPr>
              <a:t>tlsmasg</a:t>
            </a:r>
            <a:endParaRPr lang="en-US" sz="3200" b="1" dirty="0">
              <a:solidFill>
                <a:prstClr val="black">
                  <a:lumMod val="75000"/>
                  <a:lumOff val="25000"/>
                </a:prstClr>
              </a:solidFill>
              <a:cs typeface="Gill Sans"/>
            </a:endParaRPr>
          </a:p>
        </p:txBody>
      </p:sp>
    </p:spTree>
    <p:extLst>
      <p:ext uri="{BB962C8B-B14F-4D97-AF65-F5344CB8AC3E}">
        <p14:creationId xmlns:p14="http://schemas.microsoft.com/office/powerpoint/2010/main" val="2343739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7620"/>
            <a:ext cx="12192000" cy="1270000"/>
          </a:xfrm>
          <a:prstGeom prst="rect">
            <a:avLst/>
          </a:prstGeom>
          <a:solidFill>
            <a:srgbClr val="66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Trebuchet MS" panose="020B0603020202020204" pitchFamily="34" charset="0"/>
            </a:endParaRPr>
          </a:p>
        </p:txBody>
      </p:sp>
      <p:sp>
        <p:nvSpPr>
          <p:cNvPr id="6" name="TextBox 5"/>
          <p:cNvSpPr txBox="1"/>
          <p:nvPr/>
        </p:nvSpPr>
        <p:spPr>
          <a:xfrm>
            <a:off x="3481824" y="170697"/>
            <a:ext cx="5166799" cy="913007"/>
          </a:xfrm>
          <a:prstGeom prst="rect">
            <a:avLst/>
          </a:prstGeom>
          <a:noFill/>
        </p:spPr>
        <p:txBody>
          <a:bodyPr wrap="none" rtlCol="0">
            <a:spAutoFit/>
          </a:bodyPr>
          <a:lstStyle/>
          <a:p>
            <a:pPr defTabSz="609585"/>
            <a:r>
              <a:rPr lang="en-US" sz="5333"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Newly Launched</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587" y="1655233"/>
            <a:ext cx="7113693" cy="4957180"/>
          </a:xfrm>
          <a:prstGeom prst="rect">
            <a:avLst/>
          </a:prstGeom>
        </p:spPr>
      </p:pic>
    </p:spTree>
    <p:extLst>
      <p:ext uri="{BB962C8B-B14F-4D97-AF65-F5344CB8AC3E}">
        <p14:creationId xmlns:p14="http://schemas.microsoft.com/office/powerpoint/2010/main" val="102674779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7620"/>
            <a:ext cx="12192000" cy="1270000"/>
          </a:xfrm>
          <a:prstGeom prst="rect">
            <a:avLst/>
          </a:prstGeom>
          <a:solidFill>
            <a:srgbClr val="66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Trebuchet MS" panose="020B0603020202020204" pitchFamily="34" charset="0"/>
            </a:endParaRPr>
          </a:p>
        </p:txBody>
      </p:sp>
      <p:sp>
        <p:nvSpPr>
          <p:cNvPr id="6" name="TextBox 5"/>
          <p:cNvSpPr txBox="1"/>
          <p:nvPr/>
        </p:nvSpPr>
        <p:spPr>
          <a:xfrm>
            <a:off x="968153" y="170697"/>
            <a:ext cx="11185626" cy="913007"/>
          </a:xfrm>
          <a:prstGeom prst="rect">
            <a:avLst/>
          </a:prstGeom>
          <a:noFill/>
        </p:spPr>
        <p:txBody>
          <a:bodyPr wrap="none" rtlCol="0">
            <a:spAutoFit/>
          </a:bodyPr>
          <a:lstStyle/>
          <a:p>
            <a:pPr defTabSz="609585"/>
            <a:r>
              <a:rPr lang="en-US" sz="5333"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Newly Added TLS In Home Overview</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72159">
            <a:off x="7398959" y="1959427"/>
            <a:ext cx="4301949" cy="338104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46680">
            <a:off x="4501256" y="2142746"/>
            <a:ext cx="4489120" cy="35045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63856">
            <a:off x="975099" y="2095412"/>
            <a:ext cx="4910948" cy="3793131"/>
          </a:xfrm>
          <a:prstGeom prst="rect">
            <a:avLst/>
          </a:prstGeom>
        </p:spPr>
      </p:pic>
      <p:sp>
        <p:nvSpPr>
          <p:cNvPr id="5" name="TextBox 4"/>
          <p:cNvSpPr txBox="1"/>
          <p:nvPr/>
        </p:nvSpPr>
        <p:spPr>
          <a:xfrm>
            <a:off x="30234" y="1304255"/>
            <a:ext cx="6457985" cy="584775"/>
          </a:xfrm>
          <a:prstGeom prst="rect">
            <a:avLst/>
          </a:prstGeom>
          <a:solidFill>
            <a:schemeClr val="tx2">
              <a:lumMod val="20000"/>
              <a:lumOff val="80000"/>
            </a:schemeClr>
          </a:solidFill>
        </p:spPr>
        <p:txBody>
          <a:bodyPr wrap="none" rtlCol="0">
            <a:spAutoFit/>
          </a:bodyPr>
          <a:lstStyle/>
          <a:p>
            <a:pPr algn="ctr" defTabSz="609585"/>
            <a:r>
              <a:rPr lang="en-US" sz="3200" kern="900" spc="240" dirty="0">
                <a:solidFill>
                  <a:prstClr val="black"/>
                </a:solidFill>
                <a:latin typeface="Trebuchet MS" panose="020B0603020202020204" pitchFamily="34" charset="0"/>
                <a:cs typeface="Tunga" panose="020B0502040204020203" pitchFamily="34" charset="0"/>
              </a:rPr>
              <a:t>Available on unfranchise.com</a:t>
            </a:r>
          </a:p>
        </p:txBody>
      </p:sp>
      <p:sp>
        <p:nvSpPr>
          <p:cNvPr id="7" name="TextBox 6"/>
          <p:cNvSpPr txBox="1"/>
          <p:nvPr/>
        </p:nvSpPr>
        <p:spPr>
          <a:xfrm>
            <a:off x="1683657" y="6266193"/>
            <a:ext cx="11306628" cy="461665"/>
          </a:xfrm>
          <a:prstGeom prst="rect">
            <a:avLst/>
          </a:prstGeom>
          <a:noFill/>
        </p:spPr>
        <p:txBody>
          <a:bodyPr wrap="square" rtlCol="0">
            <a:spAutoFit/>
          </a:bodyPr>
          <a:lstStyle/>
          <a:p>
            <a:pPr defTabSz="609585"/>
            <a:r>
              <a:rPr lang="en-SG" sz="2400" dirty="0">
                <a:solidFill>
                  <a:prstClr val="black"/>
                </a:solidFill>
              </a:rPr>
              <a:t>Download&gt; Support Materials &gt; TLS (Category) &gt; Training (Subcategory) </a:t>
            </a:r>
          </a:p>
        </p:txBody>
      </p:sp>
    </p:spTree>
    <p:extLst>
      <p:ext uri="{BB962C8B-B14F-4D97-AF65-F5344CB8AC3E}">
        <p14:creationId xmlns:p14="http://schemas.microsoft.com/office/powerpoint/2010/main" val="228169699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247257382.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1867" y="-1"/>
            <a:ext cx="12373868" cy="6858001"/>
          </a:xfrm>
          <a:prstGeom prst="rect">
            <a:avLst/>
          </a:prstGeom>
        </p:spPr>
      </p:pic>
      <p:sp>
        <p:nvSpPr>
          <p:cNvPr id="3" name="Rectangle 2"/>
          <p:cNvSpPr/>
          <p:nvPr/>
        </p:nvSpPr>
        <p:spPr>
          <a:xfrm>
            <a:off x="2201333" y="1950851"/>
            <a:ext cx="7893180" cy="3281548"/>
          </a:xfrm>
          <a:prstGeom prst="rect">
            <a:avLst/>
          </a:prstGeom>
          <a:solidFill>
            <a:schemeClr val="accent5">
              <a:lumMod val="40000"/>
              <a:lumOff val="6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10" name="TextBox 9"/>
          <p:cNvSpPr txBox="1"/>
          <p:nvPr/>
        </p:nvSpPr>
        <p:spPr>
          <a:xfrm>
            <a:off x="2104529" y="2203063"/>
            <a:ext cx="8208016" cy="1241237"/>
          </a:xfrm>
          <a:prstGeom prst="rect">
            <a:avLst/>
          </a:prstGeom>
          <a:noFill/>
        </p:spPr>
        <p:txBody>
          <a:bodyPr wrap="none" rtlCol="0">
            <a:spAutoFit/>
          </a:bodyPr>
          <a:lstStyle/>
          <a:p>
            <a:pPr algn="ctr" defTabSz="609585"/>
            <a:r>
              <a:rPr lang="en-US" sz="3733" b="1" kern="900" spc="240" dirty="0">
                <a:solidFill>
                  <a:prstClr val="black"/>
                </a:solidFill>
                <a:effectLst>
                  <a:outerShdw blurRad="38100" dist="38100" dir="2700000" algn="tl">
                    <a:srgbClr val="000000">
                      <a:alpha val="43137"/>
                    </a:srgbClr>
                  </a:outerShdw>
                </a:effectLst>
                <a:latin typeface="Trebuchet MS" panose="020B0603020202020204" pitchFamily="34" charset="0"/>
                <a:cs typeface="Tunga" panose="020B0502040204020203" pitchFamily="34" charset="0"/>
              </a:rPr>
              <a:t>Everything begins with</a:t>
            </a:r>
          </a:p>
          <a:p>
            <a:pPr algn="ctr" defTabSz="609585"/>
            <a:r>
              <a:rPr lang="en-US" sz="3733" b="1" kern="900" spc="240" dirty="0">
                <a:solidFill>
                  <a:prstClr val="black"/>
                </a:solidFill>
                <a:effectLst>
                  <a:outerShdw blurRad="38100" dist="38100" dir="2700000" algn="tl">
                    <a:srgbClr val="000000">
                      <a:alpha val="43137"/>
                    </a:srgbClr>
                  </a:outerShdw>
                </a:effectLst>
                <a:latin typeface="Trebuchet MS" panose="020B0603020202020204" pitchFamily="34" charset="0"/>
                <a:cs typeface="Tunga" panose="020B0502040204020203" pitchFamily="34" charset="0"/>
              </a:rPr>
              <a:t>being a Product of the Product!</a:t>
            </a:r>
          </a:p>
        </p:txBody>
      </p:sp>
      <p:sp>
        <p:nvSpPr>
          <p:cNvPr id="11" name="TextBox 10"/>
          <p:cNvSpPr txBox="1"/>
          <p:nvPr/>
        </p:nvSpPr>
        <p:spPr>
          <a:xfrm>
            <a:off x="2300350" y="3942963"/>
            <a:ext cx="7816371" cy="1569660"/>
          </a:xfrm>
          <a:prstGeom prst="rect">
            <a:avLst/>
          </a:prstGeom>
          <a:noFill/>
        </p:spPr>
        <p:txBody>
          <a:bodyPr wrap="none" rtlCol="0">
            <a:spAutoFit/>
          </a:bodyPr>
          <a:lstStyle/>
          <a:p>
            <a:pPr algn="ctr" defTabSz="609585"/>
            <a:r>
              <a:rPr lang="en-US" sz="4800" b="1" kern="900" spc="240" dirty="0">
                <a:solidFill>
                  <a:prstClr val="black"/>
                </a:solidFill>
                <a:effectLst>
                  <a:outerShdw blurRad="38100" dist="38100" dir="2700000" algn="tl">
                    <a:srgbClr val="000000">
                      <a:alpha val="43137"/>
                    </a:srgbClr>
                  </a:outerShdw>
                </a:effectLst>
                <a:latin typeface="Trebuchet MS" panose="020B0603020202020204" pitchFamily="34" charset="0"/>
                <a:cs typeface="Tunga" panose="020B0502040204020203" pitchFamily="34" charset="0"/>
              </a:rPr>
              <a:t>Live the TLS</a:t>
            </a:r>
            <a:r>
              <a:rPr lang="en-US" sz="4800" b="1" kern="900" spc="240" dirty="0">
                <a:solidFill>
                  <a:prstClr val="black"/>
                </a:solidFill>
                <a:effectLst>
                  <a:outerShdw blurRad="38100" dist="38100" dir="2700000" algn="tl">
                    <a:srgbClr val="000000">
                      <a:alpha val="43137"/>
                    </a:srgbClr>
                  </a:outerShdw>
                </a:effectLst>
                <a:cs typeface="Tunga" panose="020B0502040204020203" pitchFamily="34" charset="0"/>
              </a:rPr>
              <a:t>™</a:t>
            </a:r>
            <a:r>
              <a:rPr lang="en-US" sz="4800" b="1" kern="900" spc="240" dirty="0">
                <a:solidFill>
                  <a:prstClr val="black"/>
                </a:solidFill>
                <a:effectLst>
                  <a:outerShdw blurRad="38100" dist="38100" dir="2700000" algn="tl">
                    <a:srgbClr val="000000">
                      <a:alpha val="43137"/>
                    </a:srgbClr>
                  </a:outerShdw>
                </a:effectLst>
                <a:latin typeface="Trebuchet MS" panose="020B0603020202020204" pitchFamily="34" charset="0"/>
                <a:cs typeface="Tunga" panose="020B0502040204020203" pitchFamily="34" charset="0"/>
              </a:rPr>
              <a:t> Lifestyle!</a:t>
            </a:r>
          </a:p>
          <a:p>
            <a:pPr algn="ctr" defTabSz="609585"/>
            <a:r>
              <a:rPr lang="en-US" sz="4800" b="1" kern="900" spc="240" dirty="0">
                <a:solidFill>
                  <a:prstClr val="black"/>
                </a:solidFill>
                <a:effectLst>
                  <a:outerShdw blurRad="38100" dist="38100" dir="2700000" algn="tl">
                    <a:srgbClr val="000000">
                      <a:alpha val="43137"/>
                    </a:srgbClr>
                  </a:outerShdw>
                </a:effectLst>
                <a:latin typeface="Trebuchet MS" panose="020B0603020202020204" pitchFamily="34" charset="0"/>
                <a:cs typeface="Tunga" panose="020B0502040204020203" pitchFamily="34" charset="0"/>
              </a:rPr>
              <a:t>	</a:t>
            </a:r>
          </a:p>
        </p:txBody>
      </p:sp>
      <p:pic>
        <p:nvPicPr>
          <p:cNvPr id="7" name="Picture 6"/>
          <p:cNvPicPr>
            <a:picLocks noChangeAspect="1"/>
          </p:cNvPicPr>
          <p:nvPr/>
        </p:nvPicPr>
        <p:blipFill>
          <a:blip r:embed="rId3"/>
          <a:stretch>
            <a:fillRect/>
          </a:stretch>
        </p:blipFill>
        <p:spPr>
          <a:xfrm>
            <a:off x="1047552" y="254909"/>
            <a:ext cx="2382699" cy="720516"/>
          </a:xfrm>
          <a:prstGeom prst="rect">
            <a:avLst/>
          </a:prstGeom>
        </p:spPr>
      </p:pic>
    </p:spTree>
    <p:extLst>
      <p:ext uri="{BB962C8B-B14F-4D97-AF65-F5344CB8AC3E}">
        <p14:creationId xmlns:p14="http://schemas.microsoft.com/office/powerpoint/2010/main" val="3194044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66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solidFill>
            <a:srgbClr val="C00000">
              <a:alpha val="52000"/>
            </a:srgbClr>
          </a:solidFill>
          <a:effectLst/>
        </p:spPr>
        <p:txBody>
          <a:bodyPr>
            <a:normAutofit fontScale="85000" lnSpcReduction="10000"/>
          </a:bodyPr>
          <a:lstStyle/>
          <a:p>
            <a:r>
              <a:rPr lang="en-US" dirty="0">
                <a:solidFill>
                  <a:schemeClr val="bg1"/>
                </a:solidFill>
              </a:rPr>
              <a:t>TLS In Home Overview</a:t>
            </a:r>
          </a:p>
          <a:p>
            <a:r>
              <a:rPr lang="en-US" dirty="0">
                <a:solidFill>
                  <a:schemeClr val="bg1"/>
                </a:solidFill>
              </a:rPr>
              <a:t>Start or conduct TLS 21-Day Challenge</a:t>
            </a:r>
          </a:p>
          <a:p>
            <a:r>
              <a:rPr lang="en-US" dirty="0">
                <a:solidFill>
                  <a:schemeClr val="bg1"/>
                </a:solidFill>
              </a:rPr>
              <a:t>Daily be an Internet Marketer</a:t>
            </a:r>
          </a:p>
          <a:p>
            <a:r>
              <a:rPr lang="en-US" dirty="0">
                <a:solidFill>
                  <a:schemeClr val="bg1"/>
                </a:solidFill>
              </a:rPr>
              <a:t>Participate in TLS Social Media - Use Hashtags - #FINDYOURFIT, #TLS21DAYS, </a:t>
            </a:r>
            <a:r>
              <a:rPr lang="en-SG" dirty="0">
                <a:solidFill>
                  <a:schemeClr val="bg1"/>
                </a:solidFill>
              </a:rPr>
              <a:t>#SGTLS, #SGFINDYOURFIT, #SGTLS21DAYS, </a:t>
            </a:r>
            <a:r>
              <a:rPr lang="en-US" dirty="0">
                <a:solidFill>
                  <a:schemeClr val="bg1"/>
                </a:solidFill>
              </a:rPr>
              <a:t>#TLSWEIGHTMANAGEMENT</a:t>
            </a:r>
          </a:p>
          <a:p>
            <a:r>
              <a:rPr lang="en-US" dirty="0">
                <a:solidFill>
                  <a:schemeClr val="bg1"/>
                </a:solidFill>
              </a:rPr>
              <a:t>Remember to put your TLS Customers on the @TLSMASG Facebook page for added support.</a:t>
            </a:r>
          </a:p>
          <a:p>
            <a:endParaRPr lang="en-US" dirty="0">
              <a:solidFill>
                <a:schemeClr val="bg1"/>
              </a:solidFill>
            </a:endParaRPr>
          </a:p>
        </p:txBody>
      </p:sp>
      <p:sp>
        <p:nvSpPr>
          <p:cNvPr id="5" name="Title 1"/>
          <p:cNvSpPr>
            <a:spLocks noGrp="1"/>
          </p:cNvSpPr>
          <p:nvPr>
            <p:ph type="title"/>
          </p:nvPr>
        </p:nvSpPr>
        <p:spPr>
          <a:xfrm>
            <a:off x="609600" y="274639"/>
            <a:ext cx="10972800" cy="1143000"/>
          </a:xfrm>
        </p:spPr>
        <p:txBody>
          <a:bodyPr/>
          <a:lstStyle/>
          <a:p>
            <a:pPr algn="l"/>
            <a:r>
              <a:rPr lang="en-US" dirty="0">
                <a:solidFill>
                  <a:schemeClr val="bg1"/>
                </a:solidFill>
                <a:effectLst>
                  <a:glow rad="101600">
                    <a:srgbClr val="C00000">
                      <a:alpha val="40000"/>
                    </a:srgbClr>
                  </a:glow>
                </a:effectLst>
              </a:rPr>
              <a:t>Schedule Your TLS</a:t>
            </a:r>
            <a:r>
              <a:rPr lang="en-US" dirty="0">
                <a:solidFill>
                  <a:schemeClr val="bg1"/>
                </a:solidFill>
                <a:effectLst>
                  <a:glow rad="101600">
                    <a:srgbClr val="C00000">
                      <a:alpha val="40000"/>
                    </a:srgbClr>
                  </a:glow>
                </a:effectLst>
                <a:latin typeface="Calibri" panose="020F0502020204030204" pitchFamily="34" charset="0"/>
              </a:rPr>
              <a:t>™</a:t>
            </a:r>
            <a:r>
              <a:rPr lang="en-US" dirty="0">
                <a:solidFill>
                  <a:schemeClr val="bg1"/>
                </a:solidFill>
                <a:effectLst>
                  <a:glow rad="101600">
                    <a:srgbClr val="C00000">
                      <a:alpha val="40000"/>
                    </a:srgbClr>
                  </a:glow>
                </a:effectLst>
              </a:rPr>
              <a:t> Activities</a:t>
            </a:r>
          </a:p>
        </p:txBody>
      </p:sp>
    </p:spTree>
    <p:extLst>
      <p:ext uri="{BB962C8B-B14F-4D97-AF65-F5344CB8AC3E}">
        <p14:creationId xmlns:p14="http://schemas.microsoft.com/office/powerpoint/2010/main" val="429609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620"/>
            <a:ext cx="12192000" cy="1270000"/>
          </a:xfrm>
          <a:prstGeom prst="rect">
            <a:avLst/>
          </a:prstGeom>
          <a:solidFill>
            <a:srgbClr val="66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Trebuchet MS" panose="020B0603020202020204" pitchFamily="34" charset="0"/>
            </a:endParaRPr>
          </a:p>
        </p:txBody>
      </p:sp>
      <p:sp>
        <p:nvSpPr>
          <p:cNvPr id="8" name="TextBox 7"/>
          <p:cNvSpPr txBox="1"/>
          <p:nvPr/>
        </p:nvSpPr>
        <p:spPr>
          <a:xfrm>
            <a:off x="948648" y="1680644"/>
            <a:ext cx="10123800" cy="2759666"/>
          </a:xfrm>
          <a:prstGeom prst="rect">
            <a:avLst/>
          </a:prstGeom>
          <a:noFill/>
        </p:spPr>
        <p:txBody>
          <a:bodyPr wrap="square" rtlCol="0">
            <a:spAutoFit/>
          </a:bodyPr>
          <a:lstStyle/>
          <a:p>
            <a:pPr marL="380990" indent="-380990" defTabSz="609585">
              <a:buFont typeface="Arial" panose="020B0604020202020204" pitchFamily="34" charset="0"/>
              <a:buChar char="•"/>
            </a:pPr>
            <a:r>
              <a:rPr lang="en-US" sz="3200" dirty="0">
                <a:solidFill>
                  <a:prstClr val="black"/>
                </a:solidFill>
                <a:latin typeface="Trebuchet MS" panose="020B0603020202020204" pitchFamily="34" charset="0"/>
              </a:rPr>
              <a:t>People are happy to share their TLS Story and reach out for help...Social Media popularity is growing!</a:t>
            </a:r>
          </a:p>
          <a:p>
            <a:pPr marL="380990" indent="-380990" defTabSz="609585">
              <a:buFont typeface="Arial" panose="020B0604020202020204" pitchFamily="34" charset="0"/>
              <a:buChar char="•"/>
            </a:pPr>
            <a:endParaRPr lang="en-US" sz="1333" dirty="0">
              <a:solidFill>
                <a:prstClr val="black"/>
              </a:solidFill>
              <a:latin typeface="Trebuchet MS" panose="020B0603020202020204" pitchFamily="34" charset="0"/>
            </a:endParaRPr>
          </a:p>
          <a:p>
            <a:pPr lvl="1" algn="ctr" defTabSz="609585"/>
            <a:endParaRPr lang="en-US" sz="3200" dirty="0">
              <a:solidFill>
                <a:prstClr val="black"/>
              </a:solidFill>
              <a:latin typeface="Trebuchet MS" panose="020B0603020202020204" pitchFamily="34" charset="0"/>
            </a:endParaRPr>
          </a:p>
          <a:p>
            <a:pPr lvl="1" algn="ctr" defTabSz="609585"/>
            <a:r>
              <a:rPr lang="en-US" sz="3200" dirty="0">
                <a:solidFill>
                  <a:prstClr val="black"/>
                </a:solidFill>
                <a:latin typeface="Trebuchet MS" panose="020B0603020202020204" pitchFamily="34" charset="0"/>
              </a:rPr>
              <a:t>Facebook @TLSMASG</a:t>
            </a:r>
          </a:p>
          <a:p>
            <a:pPr lvl="1" defTabSz="609585"/>
            <a:endParaRPr lang="en-US" sz="3200" dirty="0">
              <a:solidFill>
                <a:prstClr val="black"/>
              </a:solidFill>
              <a:latin typeface="Trebuchet MS" panose="020B0603020202020204" pitchFamily="34" charset="0"/>
            </a:endParaRPr>
          </a:p>
        </p:txBody>
      </p:sp>
      <p:sp>
        <p:nvSpPr>
          <p:cNvPr id="9" name="TextBox 8"/>
          <p:cNvSpPr txBox="1"/>
          <p:nvPr/>
        </p:nvSpPr>
        <p:spPr>
          <a:xfrm>
            <a:off x="2740929" y="219167"/>
            <a:ext cx="6730689" cy="913007"/>
          </a:xfrm>
          <a:prstGeom prst="rect">
            <a:avLst/>
          </a:prstGeom>
          <a:noFill/>
        </p:spPr>
        <p:txBody>
          <a:bodyPr wrap="none" rtlCol="0">
            <a:spAutoFit/>
          </a:bodyPr>
          <a:lstStyle/>
          <a:p>
            <a:pPr defTabSz="609585"/>
            <a:r>
              <a:rPr lang="en-US" sz="5333"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Share Your TLS</a:t>
            </a:r>
            <a:r>
              <a:rPr lang="en-US" sz="5333"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a:t>
            </a:r>
            <a:r>
              <a:rPr lang="en-US" sz="5333"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 Story</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endParaRPr>
          </a:p>
        </p:txBody>
      </p:sp>
      <p:sp>
        <p:nvSpPr>
          <p:cNvPr id="7" name="TextBox 6"/>
          <p:cNvSpPr txBox="1"/>
          <p:nvPr/>
        </p:nvSpPr>
        <p:spPr>
          <a:xfrm>
            <a:off x="367378" y="6355781"/>
            <a:ext cx="2624949" cy="307777"/>
          </a:xfrm>
          <a:prstGeom prst="rect">
            <a:avLst/>
          </a:prstGeom>
          <a:noFill/>
        </p:spPr>
        <p:txBody>
          <a:bodyPr wrap="none" rtlCol="0">
            <a:spAutoFit/>
          </a:bodyPr>
          <a:lstStyle/>
          <a:p>
            <a:pPr defTabSz="609585"/>
            <a:r>
              <a:rPr lang="en-US" sz="1400" dirty="0">
                <a:solidFill>
                  <a:srgbClr val="404040"/>
                </a:solidFill>
                <a:latin typeface="Trebuchet MS" panose="020B0603020202020204" pitchFamily="34" charset="0"/>
                <a:cs typeface="Gill Sans"/>
              </a:rPr>
              <a:t>START</a:t>
            </a:r>
            <a:r>
              <a:rPr lang="en-US" sz="1400" dirty="0">
                <a:solidFill>
                  <a:prstClr val="black"/>
                </a:solidFill>
                <a:latin typeface="Trebuchet MS" panose="020B0603020202020204" pitchFamily="34" charset="0"/>
                <a:cs typeface="Gill Sans"/>
              </a:rPr>
              <a:t> </a:t>
            </a:r>
            <a:r>
              <a:rPr lang="en-US" sz="1400" dirty="0">
                <a:solidFill>
                  <a:srgbClr val="0AB6E9"/>
                </a:solidFill>
                <a:latin typeface="Trebuchet MS" panose="020B0603020202020204" pitchFamily="34" charset="0"/>
                <a:cs typeface="Gill Sans"/>
              </a:rPr>
              <a:t>LIVING</a:t>
            </a:r>
            <a:r>
              <a:rPr lang="en-US" sz="1400" dirty="0">
                <a:solidFill>
                  <a:srgbClr val="69BCE9"/>
                </a:solidFill>
                <a:latin typeface="Trebuchet MS" panose="020B0603020202020204" pitchFamily="34" charset="0"/>
                <a:cs typeface="Gill Sans"/>
              </a:rPr>
              <a:t> </a:t>
            </a:r>
            <a:r>
              <a:rPr lang="en-US" sz="1400" dirty="0">
                <a:solidFill>
                  <a:srgbClr val="404040"/>
                </a:solidFill>
                <a:latin typeface="Trebuchet MS" panose="020B0603020202020204" pitchFamily="34" charset="0"/>
                <a:cs typeface="Gill Sans"/>
              </a:rPr>
              <a:t>WITH</a:t>
            </a:r>
            <a:r>
              <a:rPr lang="en-US" sz="1400" dirty="0">
                <a:solidFill>
                  <a:prstClr val="black"/>
                </a:solidFill>
                <a:latin typeface="Trebuchet MS" panose="020B0603020202020204" pitchFamily="34" charset="0"/>
                <a:cs typeface="Gill Sans"/>
              </a:rPr>
              <a:t> </a:t>
            </a:r>
            <a:r>
              <a:rPr lang="en-US" sz="1400" dirty="0">
                <a:solidFill>
                  <a:srgbClr val="0AB6E9"/>
                </a:solidFill>
                <a:latin typeface="Trebuchet MS" panose="020B0603020202020204" pitchFamily="34" charset="0"/>
                <a:cs typeface="Gill Sans"/>
              </a:rPr>
              <a:t>TLS TODAY</a:t>
            </a:r>
          </a:p>
        </p:txBody>
      </p:sp>
      <p:grpSp>
        <p:nvGrpSpPr>
          <p:cNvPr id="14" name="Group 13"/>
          <p:cNvGrpSpPr/>
          <p:nvPr/>
        </p:nvGrpSpPr>
        <p:grpSpPr>
          <a:xfrm>
            <a:off x="9879598" y="6243992"/>
            <a:ext cx="2313454" cy="510977"/>
            <a:chOff x="7409686" y="4683015"/>
            <a:chExt cx="1735091" cy="383233"/>
          </a:xfrm>
        </p:grpSpPr>
        <p:sp>
          <p:nvSpPr>
            <p:cNvPr id="15" name="TextBox 14"/>
            <p:cNvSpPr txBox="1"/>
            <p:nvPr/>
          </p:nvSpPr>
          <p:spPr>
            <a:xfrm>
              <a:off x="7429278" y="4683015"/>
              <a:ext cx="1005324" cy="230833"/>
            </a:xfrm>
            <a:prstGeom prst="rect">
              <a:avLst/>
            </a:prstGeom>
            <a:noFill/>
          </p:spPr>
          <p:txBody>
            <a:bodyPr wrap="none" rtlCol="0">
              <a:spAutoFit/>
            </a:bodyPr>
            <a:lstStyle/>
            <a:p>
              <a:pPr defTabSz="609585"/>
              <a:r>
                <a:rPr lang="en-US" sz="1400" dirty="0">
                  <a:solidFill>
                    <a:srgbClr val="404040"/>
                  </a:solidFill>
                  <a:latin typeface="Trebuchet MS" panose="020B0603020202020204" pitchFamily="34" charset="0"/>
                  <a:cs typeface="Gill Sans"/>
                </a:rPr>
                <a:t>#</a:t>
              </a:r>
              <a:r>
                <a:rPr lang="en-US" sz="1400" dirty="0">
                  <a:solidFill>
                    <a:srgbClr val="0AB6E9"/>
                  </a:solidFill>
                  <a:latin typeface="Trebuchet MS" panose="020B0603020202020204" pitchFamily="34" charset="0"/>
                  <a:cs typeface="Gill Sans"/>
                </a:rPr>
                <a:t>FIND</a:t>
              </a:r>
              <a:r>
                <a:rPr lang="en-US" sz="1400" dirty="0">
                  <a:solidFill>
                    <a:srgbClr val="404040"/>
                  </a:solidFill>
                  <a:latin typeface="Trebuchet MS" panose="020B0603020202020204" pitchFamily="34" charset="0"/>
                  <a:cs typeface="Gill Sans"/>
                </a:rPr>
                <a:t>YOUR</a:t>
              </a:r>
              <a:r>
                <a:rPr lang="en-US" sz="1400" dirty="0">
                  <a:solidFill>
                    <a:srgbClr val="0AB6E9"/>
                  </a:solidFill>
                  <a:latin typeface="Trebuchet MS" panose="020B0603020202020204" pitchFamily="34" charset="0"/>
                  <a:cs typeface="Gill Sans"/>
                </a:rPr>
                <a:t>FIT</a:t>
              </a:r>
            </a:p>
          </p:txBody>
        </p:sp>
        <p:sp>
          <p:nvSpPr>
            <p:cNvPr id="16" name="TextBox 15"/>
            <p:cNvSpPr txBox="1"/>
            <p:nvPr/>
          </p:nvSpPr>
          <p:spPr>
            <a:xfrm>
              <a:off x="7409686" y="4835415"/>
              <a:ext cx="1735091" cy="230833"/>
            </a:xfrm>
            <a:prstGeom prst="rect">
              <a:avLst/>
            </a:prstGeom>
            <a:noFill/>
          </p:spPr>
          <p:txBody>
            <a:bodyPr wrap="none" rtlCol="0">
              <a:spAutoFit/>
            </a:bodyPr>
            <a:lstStyle/>
            <a:p>
              <a:pPr defTabSz="609585"/>
              <a:r>
                <a:rPr lang="en-US" sz="1400" dirty="0">
                  <a:solidFill>
                    <a:srgbClr val="404040"/>
                  </a:solidFill>
                  <a:latin typeface="Trebuchet MS" panose="020B0603020202020204" pitchFamily="34" charset="0"/>
                  <a:cs typeface="Gill Sans"/>
                </a:rPr>
                <a:t>#</a:t>
              </a:r>
              <a:r>
                <a:rPr lang="en-US" sz="1400" dirty="0">
                  <a:solidFill>
                    <a:srgbClr val="0AB6E9"/>
                  </a:solidFill>
                  <a:latin typeface="Trebuchet MS" panose="020B0603020202020204" pitchFamily="34" charset="0"/>
                  <a:cs typeface="Gill Sans"/>
                </a:rPr>
                <a:t>TLS</a:t>
              </a:r>
              <a:r>
                <a:rPr lang="en-US" sz="1400" dirty="0">
                  <a:solidFill>
                    <a:prstClr val="black"/>
                  </a:solidFill>
                  <a:latin typeface="Trebuchet MS" panose="020B0603020202020204" pitchFamily="34" charset="0"/>
                  <a:cs typeface="Gill Sans"/>
                </a:rPr>
                <a:t>WEIGHT</a:t>
              </a:r>
              <a:r>
                <a:rPr lang="en-US" sz="1400" dirty="0">
                  <a:solidFill>
                    <a:srgbClr val="0AB6E9"/>
                  </a:solidFill>
                  <a:latin typeface="Trebuchet MS" panose="020B0603020202020204" pitchFamily="34" charset="0"/>
                  <a:cs typeface="Gill Sans"/>
                </a:rPr>
                <a:t>MANAGEMENT</a:t>
              </a:r>
            </a:p>
          </p:txBody>
        </p:sp>
      </p:grpSp>
      <p:pic>
        <p:nvPicPr>
          <p:cNvPr id="17" name="Picture 16"/>
          <p:cNvPicPr>
            <a:picLocks noChangeAspect="1"/>
          </p:cNvPicPr>
          <p:nvPr/>
        </p:nvPicPr>
        <p:blipFill>
          <a:blip r:embed="rId2"/>
          <a:stretch>
            <a:fillRect/>
          </a:stretch>
        </p:blipFill>
        <p:spPr>
          <a:xfrm>
            <a:off x="3312087" y="3316306"/>
            <a:ext cx="736600" cy="546100"/>
          </a:xfrm>
          <a:prstGeom prst="rect">
            <a:avLst/>
          </a:prstGeom>
        </p:spPr>
      </p:pic>
      <p:sp>
        <p:nvSpPr>
          <p:cNvPr id="3" name="TextBox 2"/>
          <p:cNvSpPr txBox="1"/>
          <p:nvPr/>
        </p:nvSpPr>
        <p:spPr>
          <a:xfrm>
            <a:off x="1495947" y="4320175"/>
            <a:ext cx="9693591" cy="1077218"/>
          </a:xfrm>
          <a:prstGeom prst="rect">
            <a:avLst/>
          </a:prstGeom>
          <a:noFill/>
        </p:spPr>
        <p:txBody>
          <a:bodyPr wrap="square" rtlCol="0">
            <a:spAutoFit/>
          </a:bodyPr>
          <a:lstStyle/>
          <a:p>
            <a:pPr algn="ctr" defTabSz="609585"/>
            <a:r>
              <a:rPr lang="en-US" sz="3200" dirty="0">
                <a:solidFill>
                  <a:prstClr val="black"/>
                </a:solidFill>
                <a:latin typeface="Trebuchet MS" panose="020B0603020202020204" pitchFamily="34" charset="0"/>
              </a:rPr>
              <a:t>E-mail us!</a:t>
            </a:r>
          </a:p>
          <a:p>
            <a:pPr algn="ctr" defTabSz="609585"/>
            <a:r>
              <a:rPr lang="en-US" sz="3200" dirty="0">
                <a:solidFill>
                  <a:prstClr val="black"/>
                </a:solidFill>
                <a:latin typeface="Trebuchet MS" panose="020B0603020202020204" pitchFamily="34" charset="0"/>
              </a:rPr>
              <a:t> </a:t>
            </a:r>
            <a:r>
              <a:rPr lang="en-US" sz="3200" dirty="0">
                <a:solidFill>
                  <a:prstClr val="black"/>
                </a:solidFill>
                <a:latin typeface="Trebuchet MS" panose="020B0603020202020204" pitchFamily="34" charset="0"/>
                <a:hlinkClick r:id="rId3"/>
              </a:rPr>
              <a:t>product@marketsingapore.com.sg</a:t>
            </a:r>
            <a:r>
              <a:rPr lang="en-US" sz="3200" dirty="0">
                <a:solidFill>
                  <a:prstClr val="black"/>
                </a:solidFill>
                <a:latin typeface="Trebuchet MS" panose="020B0603020202020204" pitchFamily="34" charset="0"/>
              </a:rPr>
              <a:t> </a:t>
            </a:r>
            <a:endParaRPr lang="en-SG" sz="3200" dirty="0">
              <a:solidFill>
                <a:prstClr val="black"/>
              </a:solidFill>
              <a:latin typeface="Trebuchet MS" panose="020B0603020202020204" pitchFamily="34" charset="0"/>
            </a:endParaRPr>
          </a:p>
        </p:txBody>
      </p:sp>
      <p:pic>
        <p:nvPicPr>
          <p:cNvPr id="1026" name="Picture 2" descr="Image result for email logo vec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8687" y="4272306"/>
            <a:ext cx="656615" cy="656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864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grayscl/>
            <a:extLst>
              <a:ext uri="{28A0092B-C50C-407E-A947-70E740481C1C}">
                <a14:useLocalDpi xmlns:a14="http://schemas.microsoft.com/office/drawing/2010/main" val="0"/>
              </a:ext>
            </a:extLst>
          </a:blip>
          <a:srcRect t="22507"/>
          <a:stretch/>
        </p:blipFill>
        <p:spPr>
          <a:xfrm>
            <a:off x="-508000" y="-2463800"/>
            <a:ext cx="13411199" cy="7193279"/>
          </a:xfrm>
          <a:prstGeom prst="ellipse">
            <a:avLst/>
          </a:prstGeom>
          <a:ln>
            <a:noFill/>
          </a:ln>
          <a:effectLst>
            <a:softEdge rad="112500"/>
          </a:effectLst>
        </p:spPr>
      </p:pic>
      <p:sp>
        <p:nvSpPr>
          <p:cNvPr id="5" name="AutoShape 6" descr="http://www.clker.com/cliparts/h/9/t/p/V/K/global-map-blue.sv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solidFill>
                <a:prstClr val="black"/>
              </a:solidFill>
              <a:latin typeface="Trebuchet MS" panose="020B0603020202020204" pitchFamily="34" charset="0"/>
            </a:endParaRPr>
          </a:p>
        </p:txBody>
      </p:sp>
      <p:sp>
        <p:nvSpPr>
          <p:cNvPr id="6" name="AutoShape 8" descr="http://www.clker.com/cliparts/h/9/t/p/V/K/global-map-blue.svg"/>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solidFill>
                <a:prstClr val="black"/>
              </a:solidFill>
              <a:latin typeface="Trebuchet MS" panose="020B0603020202020204" pitchFamily="34" charset="0"/>
            </a:endParaRPr>
          </a:p>
        </p:txBody>
      </p:sp>
      <p:sp>
        <p:nvSpPr>
          <p:cNvPr id="19" name="Rectangle 18"/>
          <p:cNvSpPr/>
          <p:nvPr/>
        </p:nvSpPr>
        <p:spPr>
          <a:xfrm>
            <a:off x="1524000" y="-939800"/>
            <a:ext cx="10261600" cy="4673600"/>
          </a:xfrm>
          <a:prstGeom prst="rect">
            <a:avLst/>
          </a:prstGeom>
          <a:gradFill flip="none" rotWithShape="1">
            <a:gsLst>
              <a:gs pos="0">
                <a:schemeClr val="bg1">
                  <a:alpha val="65000"/>
                </a:schemeClr>
              </a:gs>
              <a:gs pos="50000">
                <a:schemeClr val="bg1">
                  <a:alpha val="52000"/>
                </a:schemeClr>
              </a:gs>
              <a:gs pos="100000">
                <a:schemeClr val="bg1">
                  <a:alpha val="0"/>
                </a:schemeClr>
              </a:gs>
            </a:gsLst>
            <a:path path="circle">
              <a:fillToRect l="50000" t="50000" r="50000" b="50000"/>
            </a:path>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BACC6">
                  <a:lumMod val="60000"/>
                  <a:lumOff val="40000"/>
                </a:srgbClr>
              </a:solidFill>
              <a:latin typeface="Trebuchet MS" panose="020B0603020202020204" pitchFamily="34" charset="0"/>
            </a:endParaRPr>
          </a:p>
        </p:txBody>
      </p:sp>
      <p:sp>
        <p:nvSpPr>
          <p:cNvPr id="8" name="AutoShape 12" descr="http://www.clker.com/cliparts/h/9/t/p/V/K/global-map-blue.svg"/>
          <p:cNvSpPr>
            <a:spLocks noChangeAspect="1" noChangeArrowheads="1"/>
          </p:cNvSpPr>
          <p:nvPr/>
        </p:nvSpPr>
        <p:spPr bwMode="auto">
          <a:xfrm>
            <a:off x="613833" y="2137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solidFill>
                <a:prstClr val="black"/>
              </a:solidFill>
              <a:latin typeface="Trebuchet MS" panose="020B0603020202020204" pitchFamily="34" charset="0"/>
            </a:endParaRPr>
          </a:p>
        </p:txBody>
      </p:sp>
      <p:sp>
        <p:nvSpPr>
          <p:cNvPr id="16" name="Rectangle 15"/>
          <p:cNvSpPr/>
          <p:nvPr/>
        </p:nvSpPr>
        <p:spPr>
          <a:xfrm>
            <a:off x="1066800" y="1271433"/>
            <a:ext cx="11176000" cy="1241237"/>
          </a:xfrm>
          <a:prstGeom prst="rect">
            <a:avLst/>
          </a:prstGeom>
          <a:effectLst>
            <a:glow rad="228600">
              <a:schemeClr val="accent1">
                <a:satMod val="175000"/>
                <a:alpha val="40000"/>
              </a:schemeClr>
            </a:glow>
          </a:effectLst>
        </p:spPr>
        <p:txBody>
          <a:bodyPr wrap="square">
            <a:spAutoFit/>
          </a:bodyPr>
          <a:lstStyle/>
          <a:p>
            <a:pPr algn="ctr"/>
            <a:r>
              <a:rPr lang="en-US" sz="3733" dirty="0">
                <a:ln w="18415" cmpd="sng">
                  <a:solidFill>
                    <a:srgbClr val="FFFFFF"/>
                  </a:solidFill>
                  <a:prstDash val="solid"/>
                </a:ln>
                <a:solidFill>
                  <a:srgbClr val="FFFFFF"/>
                </a:solidFill>
                <a:effectLst>
                  <a:glow rad="228600">
                    <a:srgbClr val="4F81BD">
                      <a:satMod val="175000"/>
                      <a:alpha val="40000"/>
                    </a:srgbClr>
                  </a:glow>
                  <a:outerShdw blurRad="63500" dir="3600000" algn="tl" rotWithShape="0">
                    <a:srgbClr val="000000">
                      <a:alpha val="70000"/>
                    </a:srgbClr>
                  </a:outerShdw>
                </a:effectLst>
                <a:latin typeface="Trebuchet MS" panose="020B0603020202020204" pitchFamily="34" charset="0"/>
              </a:rPr>
              <a:t>The Customisable                                                           Weight Management Solution</a:t>
            </a:r>
          </a:p>
        </p:txBody>
      </p:sp>
      <p:sp>
        <p:nvSpPr>
          <p:cNvPr id="17" name="Rectangle 16"/>
          <p:cNvSpPr/>
          <p:nvPr/>
        </p:nvSpPr>
        <p:spPr>
          <a:xfrm>
            <a:off x="3081398" y="5154085"/>
            <a:ext cx="9656229" cy="707886"/>
          </a:xfrm>
          <a:prstGeom prst="rect">
            <a:avLst/>
          </a:prstGeom>
        </p:spPr>
        <p:txBody>
          <a:bodyPr wrap="square" anchor="b">
            <a:spAutoFit/>
          </a:bodyPr>
          <a:lstStyle/>
          <a:p>
            <a:pPr algn="ctr"/>
            <a:r>
              <a:rPr lang="en-US" sz="4000" b="1" i="1" dirty="0">
                <a:solidFill>
                  <a:srgbClr val="4F81BD">
                    <a:lumMod val="75000"/>
                  </a:srgbClr>
                </a:solidFill>
                <a:latin typeface="Trebuchet MS" panose="020B0603020202020204" pitchFamily="34" charset="0"/>
              </a:rPr>
              <a:t> TLS</a:t>
            </a:r>
            <a:r>
              <a:rPr lang="en-US" sz="4000" b="1" i="1" baseline="30000" dirty="0">
                <a:solidFill>
                  <a:srgbClr val="4F81BD">
                    <a:lumMod val="75000"/>
                  </a:srgbClr>
                </a:solidFill>
                <a:latin typeface="Trebuchet MS" panose="020B0603020202020204" pitchFamily="34" charset="0"/>
              </a:rPr>
              <a:t>™</a:t>
            </a:r>
            <a:r>
              <a:rPr lang="en-US" sz="4000" b="1" i="1" dirty="0">
                <a:solidFill>
                  <a:srgbClr val="4F81BD">
                    <a:lumMod val="75000"/>
                  </a:srgbClr>
                </a:solidFill>
                <a:latin typeface="Trebuchet MS" panose="020B0603020202020204" pitchFamily="34" charset="0"/>
              </a:rPr>
              <a:t> Weight Management Solution </a:t>
            </a:r>
          </a:p>
        </p:txBody>
      </p:sp>
      <p:sp>
        <p:nvSpPr>
          <p:cNvPr id="4" name="Curved Up Arrow 3"/>
          <p:cNvSpPr/>
          <p:nvPr/>
        </p:nvSpPr>
        <p:spPr>
          <a:xfrm>
            <a:off x="-1203821" y="-314949"/>
            <a:ext cx="16611600" cy="5044428"/>
          </a:xfrm>
          <a:prstGeom prst="curvedUpArrow">
            <a:avLst/>
          </a:prstGeom>
          <a:gradFill flip="none" rotWithShape="1">
            <a:gsLst>
              <a:gs pos="0">
                <a:srgbClr val="00B0F0"/>
              </a:gs>
              <a:gs pos="41000">
                <a:srgbClr val="00B0F0"/>
              </a:gs>
              <a:gs pos="98000">
                <a:srgbClr val="00B0F0">
                  <a:alpha val="68000"/>
                </a:srgbClr>
              </a:gs>
            </a:gsLst>
            <a:lin ang="108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black"/>
              </a:solidFill>
              <a:latin typeface="Trebuchet MS" panose="020B0603020202020204" pitchFamily="34" charset="0"/>
            </a:endParaRPr>
          </a:p>
        </p:txBody>
      </p:sp>
      <p:sp>
        <p:nvSpPr>
          <p:cNvPr id="18" name="Curved Up Arrow 17"/>
          <p:cNvSpPr/>
          <p:nvPr/>
        </p:nvSpPr>
        <p:spPr>
          <a:xfrm rot="21251443">
            <a:off x="-1399508" y="-620563"/>
            <a:ext cx="16608061" cy="5310112"/>
          </a:xfrm>
          <a:prstGeom prst="curvedUpArrow">
            <a:avLst>
              <a:gd name="adj1" fmla="val 20374"/>
              <a:gd name="adj2" fmla="val 47293"/>
              <a:gd name="adj3" fmla="val 24664"/>
            </a:avLst>
          </a:prstGeom>
          <a:gradFill>
            <a:gsLst>
              <a:gs pos="0">
                <a:srgbClr val="002060">
                  <a:alpha val="63000"/>
                </a:srgbClr>
              </a:gs>
              <a:gs pos="41000">
                <a:srgbClr val="002060"/>
              </a:gs>
              <a:gs pos="98000">
                <a:srgbClr val="002060"/>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solidFill>
                <a:latin typeface="Trebuchet MS" panose="020B0603020202020204" pitchFamily="34" charset="0"/>
              </a:rPr>
              <a:t>  </a:t>
            </a:r>
          </a:p>
        </p:txBody>
      </p:sp>
      <p:pic>
        <p:nvPicPr>
          <p:cNvPr id="15" name="Picture 2" descr="http://www.gisgroup.in/wp-content/uploads/2015/06/globe-animat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0634" y="2797396"/>
            <a:ext cx="3548305" cy="35356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9663288" y="6033579"/>
            <a:ext cx="2382699" cy="720516"/>
          </a:xfrm>
          <a:prstGeom prst="rect">
            <a:avLst/>
          </a:prstGeom>
        </p:spPr>
      </p:pic>
      <p:pic>
        <p:nvPicPr>
          <p:cNvPr id="14" name="Picture 13"/>
          <p:cNvPicPr>
            <a:picLocks noChangeAspect="1"/>
          </p:cNvPicPr>
          <p:nvPr/>
        </p:nvPicPr>
        <p:blipFill>
          <a:blip r:embed="rId5"/>
          <a:stretch>
            <a:fillRect/>
          </a:stretch>
        </p:blipFill>
        <p:spPr>
          <a:xfrm>
            <a:off x="136524" y="6147718"/>
            <a:ext cx="736600" cy="546100"/>
          </a:xfrm>
          <a:prstGeom prst="rect">
            <a:avLst/>
          </a:prstGeom>
        </p:spPr>
      </p:pic>
      <p:sp>
        <p:nvSpPr>
          <p:cNvPr id="20" name="TextBox 19"/>
          <p:cNvSpPr txBox="1"/>
          <p:nvPr/>
        </p:nvSpPr>
        <p:spPr>
          <a:xfrm>
            <a:off x="754076" y="6147718"/>
            <a:ext cx="2113465" cy="584775"/>
          </a:xfrm>
          <a:prstGeom prst="rect">
            <a:avLst/>
          </a:prstGeom>
          <a:noFill/>
        </p:spPr>
        <p:txBody>
          <a:bodyPr wrap="square" rtlCol="0">
            <a:spAutoFit/>
          </a:bodyPr>
          <a:lstStyle/>
          <a:p>
            <a:pPr defTabSz="609585"/>
            <a:r>
              <a:rPr lang="en-US" sz="3200" b="1" dirty="0" err="1">
                <a:solidFill>
                  <a:prstClr val="black">
                    <a:lumMod val="75000"/>
                    <a:lumOff val="25000"/>
                  </a:prstClr>
                </a:solidFill>
                <a:cs typeface="Gill Sans"/>
              </a:rPr>
              <a:t>tlsmasg</a:t>
            </a:r>
            <a:endParaRPr lang="en-US" sz="3200" b="1" dirty="0">
              <a:solidFill>
                <a:prstClr val="black">
                  <a:lumMod val="75000"/>
                  <a:lumOff val="25000"/>
                </a:prstClr>
              </a:solidFill>
              <a:cs typeface="Gill Sans"/>
            </a:endParaRPr>
          </a:p>
        </p:txBody>
      </p:sp>
    </p:spTree>
    <p:extLst>
      <p:ext uri="{BB962C8B-B14F-4D97-AF65-F5344CB8AC3E}">
        <p14:creationId xmlns:p14="http://schemas.microsoft.com/office/powerpoint/2010/main" val="1430261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790" y="965780"/>
            <a:ext cx="11556460" cy="4555093"/>
          </a:xfrm>
          <a:prstGeom prst="rect">
            <a:avLst/>
          </a:prstGeom>
          <a:noFill/>
        </p:spPr>
        <p:txBody>
          <a:bodyPr wrap="square" lIns="121920" tIns="60960" rIns="121920" bIns="60960">
            <a:spAutoFit/>
          </a:bodyPr>
          <a:lstStyle/>
          <a:p>
            <a:pPr algn="ctr" defTabSz="609585"/>
            <a:r>
              <a:rPr lang="en-US" sz="3200" b="1" u="sng" dirty="0">
                <a:solidFill>
                  <a:prstClr val="black"/>
                </a:solidFill>
                <a:latin typeface="Arial" panose="020B0604020202020204" pitchFamily="34" charset="0"/>
                <a:cs typeface="Arial" panose="020B0604020202020204" pitchFamily="34" charset="0"/>
              </a:rPr>
              <a:t>Disclaimer </a:t>
            </a:r>
          </a:p>
          <a:p>
            <a:pPr algn="ctr" defTabSz="609585"/>
            <a:endParaRPr lang="en-US" sz="3200" dirty="0">
              <a:solidFill>
                <a:prstClr val="black"/>
              </a:solidFill>
            </a:endParaRPr>
          </a:p>
          <a:p>
            <a:pPr algn="ctr" defTabSz="609585"/>
            <a:r>
              <a:rPr lang="en-US" sz="3200" dirty="0">
                <a:solidFill>
                  <a:prstClr val="black"/>
                </a:solidFill>
                <a:cs typeface="Arial" panose="020B0604020202020204" pitchFamily="34" charset="0"/>
              </a:rPr>
              <a:t>You should consult your healthcare provider before beginning this or any other weight management programme. This programme has not been evaluated by the health agencies in Singapore. This presentation is not intended to diagnose, treat, cure or prevent any disease. Individuals following the TLS™ Weight Management Solution as part of a healthy diet and exercise programme can expect favourable result in their weight management.  </a:t>
            </a:r>
            <a:endParaRPr lang="en-SG" sz="3200" dirty="0">
              <a:solidFill>
                <a:prstClr val="black"/>
              </a:solidFill>
              <a:cs typeface="Arial" panose="020B0604020202020204" pitchFamily="34" charset="0"/>
            </a:endParaRPr>
          </a:p>
        </p:txBody>
      </p:sp>
    </p:spTree>
    <p:extLst>
      <p:ext uri="{BB962C8B-B14F-4D97-AF65-F5344CB8AC3E}">
        <p14:creationId xmlns:p14="http://schemas.microsoft.com/office/powerpoint/2010/main" val="277056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0" y="7620"/>
            <a:ext cx="12192000" cy="1270000"/>
          </a:xfrm>
          <a:prstGeom prst="rect">
            <a:avLst/>
          </a:prstGeom>
          <a:solidFill>
            <a:srgbClr val="66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Trebuchet MS" panose="020B0603020202020204" pitchFamily="34" charset="0"/>
            </a:endParaRPr>
          </a:p>
        </p:txBody>
      </p:sp>
      <p:sp>
        <p:nvSpPr>
          <p:cNvPr id="5" name="TextBox 4"/>
          <p:cNvSpPr txBox="1"/>
          <p:nvPr/>
        </p:nvSpPr>
        <p:spPr>
          <a:xfrm>
            <a:off x="266238" y="1638247"/>
            <a:ext cx="11659521" cy="4032258"/>
          </a:xfrm>
          <a:prstGeom prst="rect">
            <a:avLst/>
          </a:prstGeom>
          <a:noFill/>
        </p:spPr>
        <p:txBody>
          <a:bodyPr wrap="square" rtlCol="0">
            <a:spAutoFit/>
          </a:bodyPr>
          <a:lstStyle/>
          <a:p>
            <a:pPr marL="533387" indent="-533387" defTabSz="609585">
              <a:buFontTx/>
              <a:buAutoNum type="arabicPeriod"/>
            </a:pPr>
            <a:r>
              <a:rPr lang="en-US" sz="3467" b="1" dirty="0">
                <a:solidFill>
                  <a:prstClr val="black"/>
                </a:solidFill>
                <a:latin typeface="Trebuchet MS" panose="020B0603020202020204" pitchFamily="34" charset="0"/>
                <a:cs typeface="Gill Sans"/>
              </a:rPr>
              <a:t>New Favourite Foods – Low </a:t>
            </a:r>
            <a:r>
              <a:rPr lang="en-US" sz="3467" b="1" dirty="0" err="1">
                <a:solidFill>
                  <a:prstClr val="black"/>
                </a:solidFill>
                <a:latin typeface="Trebuchet MS" panose="020B0603020202020204" pitchFamily="34" charset="0"/>
                <a:cs typeface="Gill Sans"/>
              </a:rPr>
              <a:t>Glycaemic</a:t>
            </a:r>
            <a:r>
              <a:rPr lang="en-US" sz="3467" b="1" dirty="0">
                <a:solidFill>
                  <a:prstClr val="black"/>
                </a:solidFill>
                <a:latin typeface="Trebuchet MS" panose="020B0603020202020204" pitchFamily="34" charset="0"/>
                <a:cs typeface="Gill Sans"/>
              </a:rPr>
              <a:t> Impact Eating</a:t>
            </a:r>
          </a:p>
          <a:p>
            <a:pPr marL="533387" indent="-533387" defTabSz="609585">
              <a:buFontTx/>
              <a:buAutoNum type="arabicPeriod"/>
            </a:pPr>
            <a:r>
              <a:rPr lang="en-US" sz="3467" b="1" dirty="0">
                <a:solidFill>
                  <a:prstClr val="black"/>
                </a:solidFill>
                <a:latin typeface="Trebuchet MS" panose="020B0603020202020204" pitchFamily="34" charset="0"/>
                <a:cs typeface="Gill Sans"/>
              </a:rPr>
              <a:t>Improved Body Composition</a:t>
            </a:r>
          </a:p>
          <a:p>
            <a:pPr marL="1142971" lvl="2" indent="-533387" defTabSz="609585">
              <a:buFont typeface="Arial" panose="020B0604020202020204" pitchFamily="34" charset="0"/>
              <a:buChar char="•"/>
            </a:pPr>
            <a:r>
              <a:rPr lang="en-US" sz="2400" dirty="0">
                <a:solidFill>
                  <a:prstClr val="black"/>
                </a:solidFill>
                <a:latin typeface="Trebuchet MS" panose="020B0603020202020204" pitchFamily="34" charset="0"/>
              </a:rPr>
              <a:t>Less Fat, More Muscle, Great Shape</a:t>
            </a:r>
          </a:p>
          <a:p>
            <a:pPr marL="1142971" lvl="2" indent="-533387" defTabSz="609585">
              <a:buFont typeface="Arial" panose="020B0604020202020204" pitchFamily="34" charset="0"/>
              <a:buChar char="•"/>
            </a:pPr>
            <a:r>
              <a:rPr lang="en-US" sz="2400" dirty="0">
                <a:solidFill>
                  <a:prstClr val="black"/>
                </a:solidFill>
                <a:latin typeface="Trebuchet MS" panose="020B0603020202020204" pitchFamily="34" charset="0"/>
              </a:rPr>
              <a:t>Repair or Tune Up Your Metabolism</a:t>
            </a:r>
            <a:endParaRPr lang="en-US" sz="3200" b="1" dirty="0">
              <a:solidFill>
                <a:prstClr val="black"/>
              </a:solidFill>
              <a:latin typeface="Trebuchet MS" panose="020B0603020202020204" pitchFamily="34" charset="0"/>
              <a:cs typeface="Gill Sans"/>
            </a:endParaRPr>
          </a:p>
          <a:p>
            <a:pPr marL="533387" indent="-533387" defTabSz="609585">
              <a:buFontTx/>
              <a:buAutoNum type="arabicPeriod"/>
            </a:pPr>
            <a:r>
              <a:rPr lang="en-US" sz="3467" b="1" dirty="0">
                <a:solidFill>
                  <a:prstClr val="black"/>
                </a:solidFill>
                <a:latin typeface="Trebuchet MS" panose="020B0603020202020204" pitchFamily="34" charset="0"/>
                <a:cs typeface="Gill Sans"/>
              </a:rPr>
              <a:t>Selective Supplementation – </a:t>
            </a:r>
            <a:r>
              <a:rPr lang="en-US" sz="3467" b="1" dirty="0" err="1">
                <a:solidFill>
                  <a:prstClr val="black"/>
                </a:solidFill>
                <a:latin typeface="Trebuchet MS" panose="020B0603020202020204" pitchFamily="34" charset="0"/>
                <a:cs typeface="Gill Sans"/>
              </a:rPr>
              <a:t>Maximise</a:t>
            </a:r>
            <a:r>
              <a:rPr lang="en-US" sz="3467" b="1" dirty="0">
                <a:solidFill>
                  <a:prstClr val="black"/>
                </a:solidFill>
                <a:latin typeface="Trebuchet MS" panose="020B0603020202020204" pitchFamily="34" charset="0"/>
                <a:cs typeface="Gill Sans"/>
              </a:rPr>
              <a:t> Your Body’s Response</a:t>
            </a:r>
          </a:p>
          <a:p>
            <a:pPr marL="533387" indent="-533387" defTabSz="609585">
              <a:buFontTx/>
              <a:buAutoNum type="arabicPeriod"/>
            </a:pPr>
            <a:r>
              <a:rPr lang="en-US" sz="3467" b="1" dirty="0">
                <a:solidFill>
                  <a:prstClr val="black"/>
                </a:solidFill>
                <a:latin typeface="Trebuchet MS" panose="020B0603020202020204" pitchFamily="34" charset="0"/>
                <a:cs typeface="Gill Sans"/>
              </a:rPr>
              <a:t>Practice Common Sense – Education...You just have to know the Basics</a:t>
            </a:r>
          </a:p>
        </p:txBody>
      </p:sp>
      <p:sp>
        <p:nvSpPr>
          <p:cNvPr id="7" name="TextBox 6"/>
          <p:cNvSpPr txBox="1"/>
          <p:nvPr/>
        </p:nvSpPr>
        <p:spPr>
          <a:xfrm>
            <a:off x="165101" y="287935"/>
            <a:ext cx="11861799" cy="830997"/>
          </a:xfrm>
          <a:prstGeom prst="rect">
            <a:avLst/>
          </a:prstGeom>
          <a:noFill/>
        </p:spPr>
        <p:txBody>
          <a:bodyPr wrap="square" rtlCol="0">
            <a:spAutoFit/>
          </a:bodyPr>
          <a:lstStyle/>
          <a:p>
            <a:pPr algn="ctr" defTabSz="609585"/>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 TLS</a:t>
            </a:r>
            <a:r>
              <a:rPr lang="en-US" sz="4800"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a:t>
            </a: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 - 4 Fundamental Components</a:t>
            </a:r>
          </a:p>
        </p:txBody>
      </p:sp>
      <p:grpSp>
        <p:nvGrpSpPr>
          <p:cNvPr id="10" name="Group 9"/>
          <p:cNvGrpSpPr/>
          <p:nvPr/>
        </p:nvGrpSpPr>
        <p:grpSpPr>
          <a:xfrm>
            <a:off x="9879598" y="6243992"/>
            <a:ext cx="2313454" cy="510977"/>
            <a:chOff x="7409686" y="4683015"/>
            <a:chExt cx="1735091" cy="383233"/>
          </a:xfrm>
        </p:grpSpPr>
        <p:sp>
          <p:nvSpPr>
            <p:cNvPr id="11" name="TextBox 10"/>
            <p:cNvSpPr txBox="1"/>
            <p:nvPr/>
          </p:nvSpPr>
          <p:spPr>
            <a:xfrm>
              <a:off x="7429278" y="4683015"/>
              <a:ext cx="1005324" cy="230833"/>
            </a:xfrm>
            <a:prstGeom prst="rect">
              <a:avLst/>
            </a:prstGeom>
            <a:noFill/>
          </p:spPr>
          <p:txBody>
            <a:bodyPr wrap="none" rtlCol="0">
              <a:spAutoFit/>
            </a:bodyPr>
            <a:lstStyle/>
            <a:p>
              <a:pPr defTabSz="609585"/>
              <a:r>
                <a:rPr lang="en-US" sz="1400" dirty="0">
                  <a:solidFill>
                    <a:srgbClr val="404040"/>
                  </a:solidFill>
                  <a:latin typeface="Trebuchet MS" panose="020B0603020202020204" pitchFamily="34" charset="0"/>
                  <a:cs typeface="Gill Sans"/>
                </a:rPr>
                <a:t>#</a:t>
              </a:r>
              <a:r>
                <a:rPr lang="en-US" sz="1400" dirty="0">
                  <a:solidFill>
                    <a:srgbClr val="0AB6E9"/>
                  </a:solidFill>
                  <a:latin typeface="Trebuchet MS" panose="020B0603020202020204" pitchFamily="34" charset="0"/>
                  <a:cs typeface="Gill Sans"/>
                </a:rPr>
                <a:t>FIND</a:t>
              </a:r>
              <a:r>
                <a:rPr lang="en-US" sz="1400" dirty="0">
                  <a:solidFill>
                    <a:srgbClr val="404040"/>
                  </a:solidFill>
                  <a:latin typeface="Trebuchet MS" panose="020B0603020202020204" pitchFamily="34" charset="0"/>
                  <a:cs typeface="Gill Sans"/>
                </a:rPr>
                <a:t>YOUR</a:t>
              </a:r>
              <a:r>
                <a:rPr lang="en-US" sz="1400" dirty="0">
                  <a:solidFill>
                    <a:srgbClr val="0AB6E9"/>
                  </a:solidFill>
                  <a:latin typeface="Trebuchet MS" panose="020B0603020202020204" pitchFamily="34" charset="0"/>
                  <a:cs typeface="Gill Sans"/>
                </a:rPr>
                <a:t>FIT</a:t>
              </a:r>
            </a:p>
          </p:txBody>
        </p:sp>
        <p:sp>
          <p:nvSpPr>
            <p:cNvPr id="12" name="TextBox 11"/>
            <p:cNvSpPr txBox="1"/>
            <p:nvPr/>
          </p:nvSpPr>
          <p:spPr>
            <a:xfrm>
              <a:off x="7409686" y="4835415"/>
              <a:ext cx="1735091" cy="230833"/>
            </a:xfrm>
            <a:prstGeom prst="rect">
              <a:avLst/>
            </a:prstGeom>
            <a:noFill/>
          </p:spPr>
          <p:txBody>
            <a:bodyPr wrap="none" rtlCol="0">
              <a:spAutoFit/>
            </a:bodyPr>
            <a:lstStyle/>
            <a:p>
              <a:pPr defTabSz="609585"/>
              <a:r>
                <a:rPr lang="en-US" sz="1400" dirty="0">
                  <a:solidFill>
                    <a:srgbClr val="404040"/>
                  </a:solidFill>
                  <a:latin typeface="Trebuchet MS" panose="020B0603020202020204" pitchFamily="34" charset="0"/>
                  <a:cs typeface="Gill Sans"/>
                </a:rPr>
                <a:t>#</a:t>
              </a:r>
              <a:r>
                <a:rPr lang="en-US" sz="1400" dirty="0">
                  <a:solidFill>
                    <a:srgbClr val="0AB6E9"/>
                  </a:solidFill>
                  <a:latin typeface="Trebuchet MS" panose="020B0603020202020204" pitchFamily="34" charset="0"/>
                  <a:cs typeface="Gill Sans"/>
                </a:rPr>
                <a:t>TLS</a:t>
              </a:r>
              <a:r>
                <a:rPr lang="en-US" sz="1400" dirty="0">
                  <a:solidFill>
                    <a:prstClr val="black"/>
                  </a:solidFill>
                  <a:latin typeface="Trebuchet MS" panose="020B0603020202020204" pitchFamily="34" charset="0"/>
                  <a:cs typeface="Gill Sans"/>
                </a:rPr>
                <a:t>WEIGHT</a:t>
              </a:r>
              <a:r>
                <a:rPr lang="en-US" sz="1400" dirty="0">
                  <a:solidFill>
                    <a:srgbClr val="0AB6E9"/>
                  </a:solidFill>
                  <a:latin typeface="Trebuchet MS" panose="020B0603020202020204" pitchFamily="34" charset="0"/>
                  <a:cs typeface="Gill Sans"/>
                </a:rPr>
                <a:t>MANAGEMENT</a:t>
              </a:r>
            </a:p>
          </p:txBody>
        </p:sp>
      </p:grpSp>
      <p:sp>
        <p:nvSpPr>
          <p:cNvPr id="13" name="TextBox 12"/>
          <p:cNvSpPr txBox="1"/>
          <p:nvPr/>
        </p:nvSpPr>
        <p:spPr>
          <a:xfrm>
            <a:off x="367378" y="6355781"/>
            <a:ext cx="2624949" cy="307777"/>
          </a:xfrm>
          <a:prstGeom prst="rect">
            <a:avLst/>
          </a:prstGeom>
          <a:noFill/>
        </p:spPr>
        <p:txBody>
          <a:bodyPr wrap="none" rtlCol="0">
            <a:spAutoFit/>
          </a:bodyPr>
          <a:lstStyle/>
          <a:p>
            <a:pPr defTabSz="609585"/>
            <a:r>
              <a:rPr lang="en-US" sz="1400" dirty="0">
                <a:solidFill>
                  <a:srgbClr val="404040"/>
                </a:solidFill>
                <a:latin typeface="Trebuchet MS" panose="020B0603020202020204" pitchFamily="34" charset="0"/>
                <a:cs typeface="Gill Sans"/>
              </a:rPr>
              <a:t>START</a:t>
            </a:r>
            <a:r>
              <a:rPr lang="en-US" sz="1400" dirty="0">
                <a:solidFill>
                  <a:prstClr val="black"/>
                </a:solidFill>
                <a:latin typeface="Trebuchet MS" panose="020B0603020202020204" pitchFamily="34" charset="0"/>
                <a:cs typeface="Gill Sans"/>
              </a:rPr>
              <a:t> </a:t>
            </a:r>
            <a:r>
              <a:rPr lang="en-US" sz="1400" dirty="0">
                <a:solidFill>
                  <a:srgbClr val="0AB6E9"/>
                </a:solidFill>
                <a:latin typeface="Trebuchet MS" panose="020B0603020202020204" pitchFamily="34" charset="0"/>
                <a:cs typeface="Gill Sans"/>
              </a:rPr>
              <a:t>LIVING</a:t>
            </a:r>
            <a:r>
              <a:rPr lang="en-US" sz="1400" dirty="0">
                <a:solidFill>
                  <a:srgbClr val="69BCE9"/>
                </a:solidFill>
                <a:latin typeface="Trebuchet MS" panose="020B0603020202020204" pitchFamily="34" charset="0"/>
                <a:cs typeface="Gill Sans"/>
              </a:rPr>
              <a:t> </a:t>
            </a:r>
            <a:r>
              <a:rPr lang="en-US" sz="1400" dirty="0">
                <a:solidFill>
                  <a:srgbClr val="404040"/>
                </a:solidFill>
                <a:latin typeface="Trebuchet MS" panose="020B0603020202020204" pitchFamily="34" charset="0"/>
                <a:cs typeface="Gill Sans"/>
              </a:rPr>
              <a:t>WITH</a:t>
            </a:r>
            <a:r>
              <a:rPr lang="en-US" sz="1400" dirty="0">
                <a:solidFill>
                  <a:prstClr val="black"/>
                </a:solidFill>
                <a:latin typeface="Trebuchet MS" panose="020B0603020202020204" pitchFamily="34" charset="0"/>
                <a:cs typeface="Gill Sans"/>
              </a:rPr>
              <a:t> </a:t>
            </a:r>
            <a:r>
              <a:rPr lang="en-US" sz="1400" dirty="0">
                <a:solidFill>
                  <a:srgbClr val="0AB6E9"/>
                </a:solidFill>
                <a:latin typeface="Trebuchet MS" panose="020B0603020202020204" pitchFamily="34" charset="0"/>
                <a:cs typeface="Gill Sans"/>
              </a:rPr>
              <a:t>TLS TODAY</a:t>
            </a:r>
          </a:p>
        </p:txBody>
      </p:sp>
    </p:spTree>
    <p:extLst>
      <p:ext uri="{BB962C8B-B14F-4D97-AF65-F5344CB8AC3E}">
        <p14:creationId xmlns:p14="http://schemas.microsoft.com/office/powerpoint/2010/main" val="394481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 calcmode="lin" valueType="num">
                                      <p:cBhvr additive="base">
                                        <p:cTn id="1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 calcmode="lin" valueType="num">
                                      <p:cBhvr additive="base">
                                        <p:cTn id="2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 calcmode="lin" valueType="num">
                                      <p:cBhvr additive="base">
                                        <p:cTn id="30"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307" y="642619"/>
            <a:ext cx="5834692" cy="5834692"/>
          </a:xfrm>
          <a:prstGeom prst="rect">
            <a:avLst/>
          </a:prstGeom>
        </p:spPr>
      </p:pic>
      <p:sp>
        <p:nvSpPr>
          <p:cNvPr id="6" name="Rectangle 5"/>
          <p:cNvSpPr/>
          <p:nvPr/>
        </p:nvSpPr>
        <p:spPr>
          <a:xfrm>
            <a:off x="0" y="7620"/>
            <a:ext cx="12192000" cy="1270000"/>
          </a:xfrm>
          <a:prstGeom prst="rect">
            <a:avLst/>
          </a:prstGeom>
          <a:solidFill>
            <a:srgbClr val="66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Trebuchet MS" panose="020B0603020202020204" pitchFamily="34" charset="0"/>
            </a:endParaRPr>
          </a:p>
        </p:txBody>
      </p:sp>
      <p:sp>
        <p:nvSpPr>
          <p:cNvPr id="4" name="Rectangle 3"/>
          <p:cNvSpPr/>
          <p:nvPr/>
        </p:nvSpPr>
        <p:spPr>
          <a:xfrm>
            <a:off x="77917" y="2261480"/>
            <a:ext cx="7438955" cy="2513637"/>
          </a:xfrm>
          <a:prstGeom prst="rect">
            <a:avLst/>
          </a:prstGeom>
          <a:noFill/>
        </p:spPr>
        <p:txBody>
          <a:bodyPr wrap="square">
            <a:spAutoFit/>
          </a:bodyPr>
          <a:lstStyle/>
          <a:p>
            <a:pPr defTabSz="609585"/>
            <a:r>
              <a:rPr lang="en-US" sz="3200" b="1" dirty="0">
                <a:solidFill>
                  <a:prstClr val="black"/>
                </a:solidFill>
                <a:latin typeface="Trebuchet MS" panose="020B0603020202020204" pitchFamily="34" charset="0"/>
              </a:rPr>
              <a:t>TLS 21-Day Challenge Kit – for a get started and see if it is </a:t>
            </a:r>
          </a:p>
          <a:p>
            <a:pPr defTabSz="609585"/>
            <a:r>
              <a:rPr lang="en-US" sz="4267" b="1" dirty="0">
                <a:solidFill>
                  <a:srgbClr val="C00000"/>
                </a:solidFill>
                <a:latin typeface="Trebuchet MS" panose="020B0603020202020204" pitchFamily="34" charset="0"/>
              </a:rPr>
              <a:t>“right for me”</a:t>
            </a:r>
            <a:r>
              <a:rPr lang="en-US" sz="4267" b="1" dirty="0">
                <a:solidFill>
                  <a:prstClr val="black"/>
                </a:solidFill>
                <a:latin typeface="Trebuchet MS" panose="020B0603020202020204" pitchFamily="34" charset="0"/>
              </a:rPr>
              <a:t> </a:t>
            </a:r>
          </a:p>
          <a:p>
            <a:pPr defTabSz="609585"/>
            <a:r>
              <a:rPr lang="en-US" sz="3200" b="1" dirty="0">
                <a:solidFill>
                  <a:prstClr val="black"/>
                </a:solidFill>
                <a:latin typeface="Trebuchet MS" panose="020B0603020202020204" pitchFamily="34" charset="0"/>
              </a:rPr>
              <a:t>weight management solution.</a:t>
            </a:r>
          </a:p>
          <a:p>
            <a:pPr marL="457189" indent="-457189" defTabSz="609585">
              <a:buFont typeface="Arial" panose="020B0604020202020204" pitchFamily="34" charset="0"/>
              <a:buChar char="•"/>
            </a:pPr>
            <a:endParaRPr lang="en-US" sz="1867" b="1" dirty="0">
              <a:solidFill>
                <a:prstClr val="black"/>
              </a:solidFill>
              <a:latin typeface="Trebuchet MS" panose="020B0603020202020204" pitchFamily="34" charset="0"/>
            </a:endParaRPr>
          </a:p>
        </p:txBody>
      </p:sp>
      <p:sp>
        <p:nvSpPr>
          <p:cNvPr id="5" name="Rectangle 4"/>
          <p:cNvSpPr/>
          <p:nvPr/>
        </p:nvSpPr>
        <p:spPr>
          <a:xfrm>
            <a:off x="609601" y="252770"/>
            <a:ext cx="10972799" cy="748988"/>
          </a:xfrm>
          <a:prstGeom prst="rect">
            <a:avLst/>
          </a:prstGeom>
        </p:spPr>
        <p:txBody>
          <a:bodyPr wrap="square">
            <a:spAutoFit/>
          </a:bodyPr>
          <a:lstStyle/>
          <a:p>
            <a:pPr algn="ctr" defTabSz="609585"/>
            <a:r>
              <a:rPr lang="en-US" sz="4267"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You Have TLS</a:t>
            </a:r>
            <a:r>
              <a:rPr lang="en-US" sz="4267"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a:t>
            </a:r>
            <a:r>
              <a:rPr lang="en-US" sz="4267"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 Weight Management Options</a:t>
            </a:r>
          </a:p>
        </p:txBody>
      </p:sp>
      <p:sp>
        <p:nvSpPr>
          <p:cNvPr id="10" name="TextBox 9"/>
          <p:cNvSpPr txBox="1"/>
          <p:nvPr/>
        </p:nvSpPr>
        <p:spPr>
          <a:xfrm>
            <a:off x="367378" y="6355781"/>
            <a:ext cx="2624949" cy="307777"/>
          </a:xfrm>
          <a:prstGeom prst="rect">
            <a:avLst/>
          </a:prstGeom>
          <a:noFill/>
        </p:spPr>
        <p:txBody>
          <a:bodyPr wrap="none" rtlCol="0">
            <a:spAutoFit/>
          </a:bodyPr>
          <a:lstStyle/>
          <a:p>
            <a:pPr defTabSz="609585"/>
            <a:r>
              <a:rPr lang="en-US" sz="1400" dirty="0">
                <a:solidFill>
                  <a:srgbClr val="404040"/>
                </a:solidFill>
                <a:latin typeface="Trebuchet MS" panose="020B0603020202020204" pitchFamily="34" charset="0"/>
                <a:cs typeface="Gill Sans"/>
              </a:rPr>
              <a:t>START</a:t>
            </a:r>
            <a:r>
              <a:rPr lang="en-US" sz="1400" dirty="0">
                <a:solidFill>
                  <a:prstClr val="black"/>
                </a:solidFill>
                <a:latin typeface="Trebuchet MS" panose="020B0603020202020204" pitchFamily="34" charset="0"/>
                <a:cs typeface="Gill Sans"/>
              </a:rPr>
              <a:t> </a:t>
            </a:r>
            <a:r>
              <a:rPr lang="en-US" sz="1400" dirty="0">
                <a:solidFill>
                  <a:srgbClr val="0AB6E9"/>
                </a:solidFill>
                <a:latin typeface="Trebuchet MS" panose="020B0603020202020204" pitchFamily="34" charset="0"/>
                <a:cs typeface="Gill Sans"/>
              </a:rPr>
              <a:t>LIVING</a:t>
            </a:r>
            <a:r>
              <a:rPr lang="en-US" sz="1400" dirty="0">
                <a:solidFill>
                  <a:srgbClr val="69BCE9"/>
                </a:solidFill>
                <a:latin typeface="Trebuchet MS" panose="020B0603020202020204" pitchFamily="34" charset="0"/>
                <a:cs typeface="Gill Sans"/>
              </a:rPr>
              <a:t> </a:t>
            </a:r>
            <a:r>
              <a:rPr lang="en-US" sz="1400" dirty="0">
                <a:solidFill>
                  <a:srgbClr val="404040"/>
                </a:solidFill>
                <a:latin typeface="Trebuchet MS" panose="020B0603020202020204" pitchFamily="34" charset="0"/>
                <a:cs typeface="Gill Sans"/>
              </a:rPr>
              <a:t>WITH</a:t>
            </a:r>
            <a:r>
              <a:rPr lang="en-US" sz="1400" dirty="0">
                <a:solidFill>
                  <a:prstClr val="black"/>
                </a:solidFill>
                <a:latin typeface="Trebuchet MS" panose="020B0603020202020204" pitchFamily="34" charset="0"/>
                <a:cs typeface="Gill Sans"/>
              </a:rPr>
              <a:t> </a:t>
            </a:r>
            <a:r>
              <a:rPr lang="en-US" sz="1400" dirty="0">
                <a:solidFill>
                  <a:srgbClr val="0AB6E9"/>
                </a:solidFill>
                <a:latin typeface="Trebuchet MS" panose="020B0603020202020204" pitchFamily="34" charset="0"/>
                <a:cs typeface="Gill Sans"/>
              </a:rPr>
              <a:t>TLS TODAY</a:t>
            </a:r>
          </a:p>
        </p:txBody>
      </p:sp>
      <p:grpSp>
        <p:nvGrpSpPr>
          <p:cNvPr id="11" name="Group 10"/>
          <p:cNvGrpSpPr/>
          <p:nvPr/>
        </p:nvGrpSpPr>
        <p:grpSpPr>
          <a:xfrm>
            <a:off x="9879598" y="6243992"/>
            <a:ext cx="2313454" cy="510977"/>
            <a:chOff x="7409686" y="4683015"/>
            <a:chExt cx="1735091" cy="383233"/>
          </a:xfrm>
        </p:grpSpPr>
        <p:sp>
          <p:nvSpPr>
            <p:cNvPr id="12" name="TextBox 11"/>
            <p:cNvSpPr txBox="1"/>
            <p:nvPr/>
          </p:nvSpPr>
          <p:spPr>
            <a:xfrm>
              <a:off x="7429278" y="4683015"/>
              <a:ext cx="1005324" cy="230833"/>
            </a:xfrm>
            <a:prstGeom prst="rect">
              <a:avLst/>
            </a:prstGeom>
            <a:noFill/>
          </p:spPr>
          <p:txBody>
            <a:bodyPr wrap="none" rtlCol="0">
              <a:spAutoFit/>
            </a:bodyPr>
            <a:lstStyle/>
            <a:p>
              <a:pPr defTabSz="609585"/>
              <a:r>
                <a:rPr lang="en-US" sz="1400" dirty="0">
                  <a:solidFill>
                    <a:srgbClr val="404040"/>
                  </a:solidFill>
                  <a:latin typeface="Trebuchet MS" panose="020B0603020202020204" pitchFamily="34" charset="0"/>
                  <a:cs typeface="Gill Sans"/>
                </a:rPr>
                <a:t>#</a:t>
              </a:r>
              <a:r>
                <a:rPr lang="en-US" sz="1400" dirty="0">
                  <a:solidFill>
                    <a:srgbClr val="0AB6E9"/>
                  </a:solidFill>
                  <a:latin typeface="Trebuchet MS" panose="020B0603020202020204" pitchFamily="34" charset="0"/>
                  <a:cs typeface="Gill Sans"/>
                </a:rPr>
                <a:t>FIND</a:t>
              </a:r>
              <a:r>
                <a:rPr lang="en-US" sz="1400" dirty="0">
                  <a:solidFill>
                    <a:srgbClr val="404040"/>
                  </a:solidFill>
                  <a:latin typeface="Trebuchet MS" panose="020B0603020202020204" pitchFamily="34" charset="0"/>
                  <a:cs typeface="Gill Sans"/>
                </a:rPr>
                <a:t>YOUR</a:t>
              </a:r>
              <a:r>
                <a:rPr lang="en-US" sz="1400" dirty="0">
                  <a:solidFill>
                    <a:srgbClr val="0AB6E9"/>
                  </a:solidFill>
                  <a:latin typeface="Trebuchet MS" panose="020B0603020202020204" pitchFamily="34" charset="0"/>
                  <a:cs typeface="Gill Sans"/>
                </a:rPr>
                <a:t>FIT</a:t>
              </a:r>
            </a:p>
          </p:txBody>
        </p:sp>
        <p:sp>
          <p:nvSpPr>
            <p:cNvPr id="13" name="TextBox 12"/>
            <p:cNvSpPr txBox="1"/>
            <p:nvPr/>
          </p:nvSpPr>
          <p:spPr>
            <a:xfrm>
              <a:off x="7409686" y="4835415"/>
              <a:ext cx="1735091" cy="230833"/>
            </a:xfrm>
            <a:prstGeom prst="rect">
              <a:avLst/>
            </a:prstGeom>
            <a:noFill/>
          </p:spPr>
          <p:txBody>
            <a:bodyPr wrap="none" rtlCol="0">
              <a:spAutoFit/>
            </a:bodyPr>
            <a:lstStyle/>
            <a:p>
              <a:pPr defTabSz="609585"/>
              <a:r>
                <a:rPr lang="en-US" sz="1400" dirty="0">
                  <a:solidFill>
                    <a:srgbClr val="404040"/>
                  </a:solidFill>
                  <a:latin typeface="Trebuchet MS" panose="020B0603020202020204" pitchFamily="34" charset="0"/>
                  <a:cs typeface="Gill Sans"/>
                </a:rPr>
                <a:t>#</a:t>
              </a:r>
              <a:r>
                <a:rPr lang="en-US" sz="1400" dirty="0">
                  <a:solidFill>
                    <a:srgbClr val="0AB6E9"/>
                  </a:solidFill>
                  <a:latin typeface="Trebuchet MS" panose="020B0603020202020204" pitchFamily="34" charset="0"/>
                  <a:cs typeface="Gill Sans"/>
                </a:rPr>
                <a:t>TLS</a:t>
              </a:r>
              <a:r>
                <a:rPr lang="en-US" sz="1400" dirty="0">
                  <a:solidFill>
                    <a:prstClr val="black"/>
                  </a:solidFill>
                  <a:latin typeface="Trebuchet MS" panose="020B0603020202020204" pitchFamily="34" charset="0"/>
                  <a:cs typeface="Gill Sans"/>
                </a:rPr>
                <a:t>WEIGHT</a:t>
              </a:r>
              <a:r>
                <a:rPr lang="en-US" sz="1400" dirty="0">
                  <a:solidFill>
                    <a:srgbClr val="0AB6E9"/>
                  </a:solidFill>
                  <a:latin typeface="Trebuchet MS" panose="020B0603020202020204" pitchFamily="34" charset="0"/>
                  <a:cs typeface="Gill Sans"/>
                </a:rPr>
                <a:t>MANAGEMENT</a:t>
              </a:r>
            </a:p>
          </p:txBody>
        </p:sp>
      </p:grpSp>
      <p:sp>
        <p:nvSpPr>
          <p:cNvPr id="14" name="TextBox 13"/>
          <p:cNvSpPr txBox="1"/>
          <p:nvPr/>
        </p:nvSpPr>
        <p:spPr>
          <a:xfrm>
            <a:off x="7516872" y="5166985"/>
            <a:ext cx="3828157" cy="1077026"/>
          </a:xfrm>
          <a:prstGeom prst="rect">
            <a:avLst/>
          </a:prstGeom>
          <a:noFill/>
          <a:ln w="38100">
            <a:noFill/>
          </a:ln>
        </p:spPr>
        <p:txBody>
          <a:bodyPr wrap="square" rtlCol="0">
            <a:spAutoFit/>
          </a:bodyPr>
          <a:lstStyle/>
          <a:p>
            <a:pPr defTabSz="609585"/>
            <a:r>
              <a:rPr lang="en-US" sz="2133" b="1" dirty="0">
                <a:solidFill>
                  <a:srgbClr val="003399"/>
                </a:solidFill>
                <a:latin typeface="Trebuchet MS" panose="020B0603020202020204" pitchFamily="34" charset="0"/>
              </a:rPr>
              <a:t>Code: SG21DAY </a:t>
            </a:r>
          </a:p>
          <a:p>
            <a:pPr defTabSz="609585"/>
            <a:r>
              <a:rPr lang="en-US" sz="2133" b="1" dirty="0">
                <a:solidFill>
                  <a:srgbClr val="003399"/>
                </a:solidFill>
                <a:latin typeface="Trebuchet MS" panose="020B0603020202020204" pitchFamily="34" charset="0"/>
              </a:rPr>
              <a:t>UC: S$186.00 SR: S$260.50</a:t>
            </a:r>
          </a:p>
          <a:p>
            <a:pPr defTabSz="609585"/>
            <a:r>
              <a:rPr lang="en-US" sz="2133" b="1" dirty="0">
                <a:solidFill>
                  <a:srgbClr val="003399"/>
                </a:solidFill>
                <a:latin typeface="Trebuchet MS" panose="020B0603020202020204" pitchFamily="34" charset="0"/>
              </a:rPr>
              <a:t>BV: 25</a:t>
            </a:r>
          </a:p>
        </p:txBody>
      </p:sp>
    </p:spTree>
    <p:extLst>
      <p:ext uri="{BB962C8B-B14F-4D97-AF65-F5344CB8AC3E}">
        <p14:creationId xmlns:p14="http://schemas.microsoft.com/office/powerpoint/2010/main" val="402235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771" y="3766246"/>
            <a:ext cx="2156356" cy="215635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5898" y="3593581"/>
            <a:ext cx="2344937" cy="234493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620" y="3415457"/>
            <a:ext cx="2457977" cy="245797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0835" y="451401"/>
            <a:ext cx="3026063" cy="3026063"/>
          </a:xfrm>
          <a:prstGeom prst="rect">
            <a:avLst/>
          </a:prstGeom>
        </p:spPr>
      </p:pic>
      <p:sp>
        <p:nvSpPr>
          <p:cNvPr id="6" name="Rectangle 5"/>
          <p:cNvSpPr/>
          <p:nvPr/>
        </p:nvSpPr>
        <p:spPr>
          <a:xfrm>
            <a:off x="0" y="7620"/>
            <a:ext cx="12192000" cy="1270000"/>
          </a:xfrm>
          <a:prstGeom prst="rect">
            <a:avLst/>
          </a:prstGeom>
          <a:solidFill>
            <a:srgbClr val="66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dirty="0">
              <a:solidFill>
                <a:srgbClr val="FFFFFF"/>
              </a:solidFill>
              <a:latin typeface="Trebuchet MS" panose="020B0603020202020204" pitchFamily="34" charset="0"/>
            </a:endParaRPr>
          </a:p>
        </p:txBody>
      </p:sp>
      <p:sp>
        <p:nvSpPr>
          <p:cNvPr id="4" name="Rectangle 3"/>
          <p:cNvSpPr/>
          <p:nvPr/>
        </p:nvSpPr>
        <p:spPr>
          <a:xfrm>
            <a:off x="102637" y="1116852"/>
            <a:ext cx="7695627" cy="2185214"/>
          </a:xfrm>
          <a:prstGeom prst="rect">
            <a:avLst/>
          </a:prstGeom>
          <a:noFill/>
        </p:spPr>
        <p:txBody>
          <a:bodyPr wrap="square">
            <a:spAutoFit/>
          </a:bodyPr>
          <a:lstStyle/>
          <a:p>
            <a:pPr defTabSz="609570"/>
            <a:endParaRPr lang="en-US" sz="1867" b="1" dirty="0">
              <a:solidFill>
                <a:prstClr val="black"/>
              </a:solidFill>
              <a:latin typeface="Trebuchet MS" panose="020B0603020202020204" pitchFamily="34" charset="0"/>
            </a:endParaRPr>
          </a:p>
          <a:p>
            <a:pPr defTabSz="609570"/>
            <a:r>
              <a:rPr lang="en-US" sz="3200" b="1" dirty="0">
                <a:solidFill>
                  <a:prstClr val="black"/>
                </a:solidFill>
                <a:latin typeface="Trebuchet MS" panose="020B0603020202020204" pitchFamily="34" charset="0"/>
              </a:rPr>
              <a:t>TLS 7 Day Detox with </a:t>
            </a:r>
            <a:r>
              <a:rPr lang="en-US" sz="3200" b="1" dirty="0" err="1">
                <a:solidFill>
                  <a:prstClr val="black"/>
                </a:solidFill>
                <a:latin typeface="Trebuchet MS" panose="020B0603020202020204" pitchFamily="34" charset="0"/>
              </a:rPr>
              <a:t>customised</a:t>
            </a:r>
            <a:r>
              <a:rPr lang="en-US" sz="3200" b="1" dirty="0">
                <a:solidFill>
                  <a:prstClr val="black"/>
                </a:solidFill>
                <a:latin typeface="Trebuchet MS" panose="020B0603020202020204" pitchFamily="34" charset="0"/>
              </a:rPr>
              <a:t> into 4, 6, 8 or 12 week programme</a:t>
            </a:r>
          </a:p>
          <a:p>
            <a:pPr defTabSz="609570"/>
            <a:endParaRPr lang="en-US" sz="2133" b="1" dirty="0">
              <a:solidFill>
                <a:prstClr val="black"/>
              </a:solidFill>
              <a:latin typeface="Trebuchet MS" panose="020B0603020202020204" pitchFamily="34" charset="0"/>
            </a:endParaRPr>
          </a:p>
          <a:p>
            <a:pPr defTabSz="609570"/>
            <a:r>
              <a:rPr lang="en-US" sz="3200" b="1" dirty="0">
                <a:solidFill>
                  <a:prstClr val="black"/>
                </a:solidFill>
                <a:latin typeface="Trebuchet MS" panose="020B0603020202020204" pitchFamily="34" charset="0"/>
              </a:rPr>
              <a:t>TLS Continued Commitment</a:t>
            </a:r>
          </a:p>
        </p:txBody>
      </p:sp>
      <p:sp>
        <p:nvSpPr>
          <p:cNvPr id="5" name="Rectangle 4"/>
          <p:cNvSpPr/>
          <p:nvPr/>
        </p:nvSpPr>
        <p:spPr>
          <a:xfrm>
            <a:off x="609602" y="252771"/>
            <a:ext cx="10972799" cy="748988"/>
          </a:xfrm>
          <a:prstGeom prst="rect">
            <a:avLst/>
          </a:prstGeom>
        </p:spPr>
        <p:txBody>
          <a:bodyPr wrap="square">
            <a:spAutoFit/>
          </a:bodyPr>
          <a:lstStyle/>
          <a:p>
            <a:pPr algn="ctr" defTabSz="609570"/>
            <a:r>
              <a:rPr lang="en-US" sz="4267"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You Have TLS</a:t>
            </a:r>
            <a:r>
              <a:rPr lang="en-US" sz="4267"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a:t>
            </a:r>
            <a:r>
              <a:rPr lang="en-US" sz="4267"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 Weight Management Options</a:t>
            </a:r>
          </a:p>
        </p:txBody>
      </p:sp>
      <p:sp>
        <p:nvSpPr>
          <p:cNvPr id="15" name="TextBox 14"/>
          <p:cNvSpPr txBox="1"/>
          <p:nvPr/>
        </p:nvSpPr>
        <p:spPr>
          <a:xfrm>
            <a:off x="8832476" y="3181749"/>
            <a:ext cx="2742785" cy="933461"/>
          </a:xfrm>
          <a:prstGeom prst="rect">
            <a:avLst/>
          </a:prstGeom>
          <a:noFill/>
          <a:ln w="38100">
            <a:noFill/>
          </a:ln>
        </p:spPr>
        <p:txBody>
          <a:bodyPr wrap="square" rtlCol="0">
            <a:spAutoFit/>
          </a:bodyPr>
          <a:lstStyle/>
          <a:p>
            <a:pPr defTabSz="609570"/>
            <a:r>
              <a:rPr lang="en-US" sz="1467" b="1" dirty="0">
                <a:solidFill>
                  <a:srgbClr val="003399"/>
                </a:solidFill>
                <a:latin typeface="Trebuchet MS" panose="020B0603020202020204" pitchFamily="34" charset="0"/>
              </a:rPr>
              <a:t>DETOX KIT</a:t>
            </a:r>
          </a:p>
          <a:p>
            <a:pPr defTabSz="609570"/>
            <a:r>
              <a:rPr lang="en-US" sz="1333" b="1" dirty="0">
                <a:solidFill>
                  <a:srgbClr val="003399"/>
                </a:solidFill>
                <a:latin typeface="Trebuchet MS" panose="020B0603020202020204" pitchFamily="34" charset="0"/>
              </a:rPr>
              <a:t>Code: SG6464</a:t>
            </a:r>
          </a:p>
          <a:p>
            <a:pPr defTabSz="609570"/>
            <a:r>
              <a:rPr lang="en-US" sz="1333" b="1" dirty="0">
                <a:solidFill>
                  <a:srgbClr val="003399"/>
                </a:solidFill>
                <a:latin typeface="Trebuchet MS" panose="020B0603020202020204" pitchFamily="34" charset="0"/>
              </a:rPr>
              <a:t>UC: S$209.00 SR: S$292.50</a:t>
            </a:r>
          </a:p>
          <a:p>
            <a:pPr defTabSz="609570"/>
            <a:r>
              <a:rPr lang="en-US" sz="1333" b="1" dirty="0">
                <a:solidFill>
                  <a:srgbClr val="003399"/>
                </a:solidFill>
                <a:latin typeface="Trebuchet MS" panose="020B0603020202020204" pitchFamily="34" charset="0"/>
              </a:rPr>
              <a:t>BV: 106</a:t>
            </a:r>
          </a:p>
        </p:txBody>
      </p:sp>
      <p:sp>
        <p:nvSpPr>
          <p:cNvPr id="25" name="TextBox 24"/>
          <p:cNvSpPr txBox="1"/>
          <p:nvPr/>
        </p:nvSpPr>
        <p:spPr>
          <a:xfrm>
            <a:off x="3487559" y="5728341"/>
            <a:ext cx="2655784" cy="1159228"/>
          </a:xfrm>
          <a:prstGeom prst="rect">
            <a:avLst/>
          </a:prstGeom>
          <a:noFill/>
        </p:spPr>
        <p:txBody>
          <a:bodyPr wrap="square" rtlCol="0">
            <a:spAutoFit/>
          </a:bodyPr>
          <a:lstStyle/>
          <a:p>
            <a:pPr defTabSz="609570"/>
            <a:r>
              <a:rPr lang="en-US" sz="1467" b="1" dirty="0">
                <a:solidFill>
                  <a:srgbClr val="003399"/>
                </a:solidFill>
                <a:latin typeface="Trebuchet MS" panose="020B0603020202020204" pitchFamily="34" charset="0"/>
              </a:rPr>
              <a:t>GREEN COFFEE PLUS GARCINIA CAMBOGIA</a:t>
            </a:r>
          </a:p>
          <a:p>
            <a:pPr defTabSz="609570"/>
            <a:r>
              <a:rPr lang="en-US" sz="1333" b="1" dirty="0">
                <a:solidFill>
                  <a:srgbClr val="003399"/>
                </a:solidFill>
                <a:latin typeface="Trebuchet MS" panose="020B0603020202020204" pitchFamily="34" charset="0"/>
              </a:rPr>
              <a:t>Code: SG6426</a:t>
            </a:r>
          </a:p>
          <a:p>
            <a:pPr defTabSz="609570"/>
            <a:r>
              <a:rPr lang="en-US" sz="1333" b="1" dirty="0">
                <a:solidFill>
                  <a:srgbClr val="003399"/>
                </a:solidFill>
                <a:latin typeface="Trebuchet MS" panose="020B0603020202020204" pitchFamily="34" charset="0"/>
              </a:rPr>
              <a:t>UC: S$41.25  SR: S$57.75 </a:t>
            </a:r>
          </a:p>
          <a:p>
            <a:pPr defTabSz="609570"/>
            <a:r>
              <a:rPr lang="en-US" sz="1333" b="1" dirty="0">
                <a:solidFill>
                  <a:srgbClr val="003399"/>
                </a:solidFill>
                <a:latin typeface="Trebuchet MS" panose="020B0603020202020204" pitchFamily="34" charset="0"/>
              </a:rPr>
              <a:t>BV: 19</a:t>
            </a:r>
          </a:p>
        </p:txBody>
      </p:sp>
      <p:sp>
        <p:nvSpPr>
          <p:cNvPr id="26" name="TextBox 25"/>
          <p:cNvSpPr txBox="1"/>
          <p:nvPr/>
        </p:nvSpPr>
        <p:spPr>
          <a:xfrm>
            <a:off x="6479516" y="5728343"/>
            <a:ext cx="2815257" cy="933461"/>
          </a:xfrm>
          <a:prstGeom prst="rect">
            <a:avLst/>
          </a:prstGeom>
          <a:noFill/>
        </p:spPr>
        <p:txBody>
          <a:bodyPr wrap="square" rtlCol="0">
            <a:spAutoFit/>
          </a:bodyPr>
          <a:lstStyle/>
          <a:p>
            <a:pPr defTabSz="609570"/>
            <a:r>
              <a:rPr lang="en-US" sz="1467" b="1" dirty="0">
                <a:solidFill>
                  <a:srgbClr val="003399"/>
                </a:solidFill>
                <a:latin typeface="Trebuchet MS" panose="020B0603020202020204" pitchFamily="34" charset="0"/>
              </a:rPr>
              <a:t>CORE</a:t>
            </a:r>
          </a:p>
          <a:p>
            <a:pPr defTabSz="609570"/>
            <a:r>
              <a:rPr lang="en-US" sz="1333" b="1" dirty="0">
                <a:solidFill>
                  <a:srgbClr val="003399"/>
                </a:solidFill>
                <a:latin typeface="Trebuchet MS" panose="020B0603020202020204" pitchFamily="34" charset="0"/>
              </a:rPr>
              <a:t>Code: SG6462</a:t>
            </a:r>
          </a:p>
          <a:p>
            <a:pPr defTabSz="609570"/>
            <a:r>
              <a:rPr lang="en-US" sz="1333" b="1" dirty="0">
                <a:solidFill>
                  <a:srgbClr val="003399"/>
                </a:solidFill>
                <a:latin typeface="Trebuchet MS" panose="020B0603020202020204" pitchFamily="34" charset="0"/>
              </a:rPr>
              <a:t>UC: S$63.50  SR: S$88.95  </a:t>
            </a:r>
          </a:p>
          <a:p>
            <a:pPr defTabSz="609570"/>
            <a:r>
              <a:rPr lang="en-US" sz="1333" b="1" dirty="0">
                <a:solidFill>
                  <a:srgbClr val="003399"/>
                </a:solidFill>
                <a:latin typeface="Trebuchet MS" panose="020B0603020202020204" pitchFamily="34" charset="0"/>
              </a:rPr>
              <a:t>BV: 32</a:t>
            </a:r>
          </a:p>
        </p:txBody>
      </p:sp>
      <p:sp>
        <p:nvSpPr>
          <p:cNvPr id="27" name="TextBox 26"/>
          <p:cNvSpPr txBox="1"/>
          <p:nvPr/>
        </p:nvSpPr>
        <p:spPr>
          <a:xfrm>
            <a:off x="9416869" y="5543852"/>
            <a:ext cx="2567019" cy="1159228"/>
          </a:xfrm>
          <a:prstGeom prst="rect">
            <a:avLst/>
          </a:prstGeom>
          <a:noFill/>
        </p:spPr>
        <p:txBody>
          <a:bodyPr wrap="square" rtlCol="0">
            <a:spAutoFit/>
          </a:bodyPr>
          <a:lstStyle/>
          <a:p>
            <a:pPr defTabSz="609570"/>
            <a:endParaRPr lang="en-US" sz="1467" b="1" dirty="0">
              <a:solidFill>
                <a:srgbClr val="003399"/>
              </a:solidFill>
              <a:latin typeface="Trebuchet MS" panose="020B0603020202020204" pitchFamily="34" charset="0"/>
            </a:endParaRPr>
          </a:p>
          <a:p>
            <a:pPr defTabSz="609570"/>
            <a:r>
              <a:rPr lang="en-US" sz="1467" b="1" dirty="0">
                <a:solidFill>
                  <a:srgbClr val="003399"/>
                </a:solidFill>
                <a:latin typeface="Trebuchet MS" panose="020B0603020202020204" pitchFamily="34" charset="0"/>
              </a:rPr>
              <a:t>TONALIN</a:t>
            </a:r>
            <a:r>
              <a:rPr lang="en-US" sz="1467" b="1" dirty="0">
                <a:solidFill>
                  <a:srgbClr val="003399"/>
                </a:solidFill>
              </a:rPr>
              <a:t>™</a:t>
            </a:r>
            <a:r>
              <a:rPr lang="en-US" sz="1467" b="1" dirty="0">
                <a:solidFill>
                  <a:srgbClr val="003399"/>
                </a:solidFill>
                <a:latin typeface="Trebuchet MS" panose="020B0603020202020204" pitchFamily="34" charset="0"/>
              </a:rPr>
              <a:t> CLA</a:t>
            </a:r>
          </a:p>
          <a:p>
            <a:pPr defTabSz="609570"/>
            <a:r>
              <a:rPr lang="en-US" sz="1333" b="1" dirty="0">
                <a:solidFill>
                  <a:srgbClr val="003399"/>
                </a:solidFill>
                <a:latin typeface="Trebuchet MS" panose="020B0603020202020204" pitchFamily="34" charset="0"/>
              </a:rPr>
              <a:t>Code: SG6428</a:t>
            </a:r>
          </a:p>
          <a:p>
            <a:pPr defTabSz="609570"/>
            <a:r>
              <a:rPr lang="en-US" sz="1333" b="1" dirty="0">
                <a:solidFill>
                  <a:srgbClr val="003399"/>
                </a:solidFill>
                <a:latin typeface="Trebuchet MS" panose="020B0603020202020204" pitchFamily="34" charset="0"/>
              </a:rPr>
              <a:t>UC: S$51.50 SR: S$71.95 </a:t>
            </a:r>
          </a:p>
          <a:p>
            <a:pPr defTabSz="609570"/>
            <a:r>
              <a:rPr lang="en-US" sz="1333" b="1" dirty="0">
                <a:solidFill>
                  <a:srgbClr val="003399"/>
                </a:solidFill>
                <a:latin typeface="Trebuchet MS" panose="020B0603020202020204" pitchFamily="34" charset="0"/>
              </a:rPr>
              <a:t>BV: 22</a:t>
            </a:r>
          </a:p>
        </p:txBody>
      </p:sp>
      <p:sp>
        <p:nvSpPr>
          <p:cNvPr id="2" name="Rectangle 1"/>
          <p:cNvSpPr/>
          <p:nvPr/>
        </p:nvSpPr>
        <p:spPr>
          <a:xfrm>
            <a:off x="641479" y="5687571"/>
            <a:ext cx="2546768" cy="1138581"/>
          </a:xfrm>
          <a:prstGeom prst="rect">
            <a:avLst/>
          </a:prstGeom>
        </p:spPr>
        <p:txBody>
          <a:bodyPr wrap="square">
            <a:spAutoFit/>
          </a:bodyPr>
          <a:lstStyle/>
          <a:p>
            <a:pPr defTabSz="609570"/>
            <a:r>
              <a:rPr lang="en-US" sz="1467" b="1" dirty="0">
                <a:solidFill>
                  <a:srgbClr val="003399"/>
                </a:solidFill>
                <a:latin typeface="Trebuchet MS" panose="020B0603020202020204" pitchFamily="34" charset="0"/>
              </a:rPr>
              <a:t>NUTRITION SHAKES</a:t>
            </a:r>
          </a:p>
          <a:p>
            <a:pPr defTabSz="609570"/>
            <a:r>
              <a:rPr lang="en-US" sz="1333" b="1" dirty="0">
                <a:solidFill>
                  <a:srgbClr val="003399"/>
                </a:solidFill>
                <a:latin typeface="Trebuchet MS" panose="020B0603020202020204" pitchFamily="34" charset="0"/>
              </a:rPr>
              <a:t>SG6390 - Vanilla</a:t>
            </a:r>
          </a:p>
          <a:p>
            <a:pPr defTabSz="609570"/>
            <a:r>
              <a:rPr lang="en-US" sz="1333" b="1" dirty="0">
                <a:solidFill>
                  <a:srgbClr val="003399"/>
                </a:solidFill>
                <a:latin typeface="Trebuchet MS" panose="020B0603020202020204" pitchFamily="34" charset="0"/>
              </a:rPr>
              <a:t>SG6391 - Chocolate</a:t>
            </a:r>
          </a:p>
          <a:p>
            <a:pPr defTabSz="609570"/>
            <a:r>
              <a:rPr lang="en-US" sz="1333" b="1" dirty="0">
                <a:solidFill>
                  <a:srgbClr val="003399"/>
                </a:solidFill>
                <a:latin typeface="Trebuchet MS" panose="020B0603020202020204" pitchFamily="34" charset="0"/>
              </a:rPr>
              <a:t>UC: S$39.50</a:t>
            </a:r>
          </a:p>
          <a:p>
            <a:pPr defTabSz="609570"/>
            <a:r>
              <a:rPr lang="en-US" sz="1333" b="1" dirty="0">
                <a:solidFill>
                  <a:srgbClr val="003399"/>
                </a:solidFill>
                <a:latin typeface="Trebuchet MS" panose="020B0603020202020204" pitchFamily="34" charset="0"/>
              </a:rPr>
              <a:t>SR: S$55.25  BV: 8</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5432" y="3962774"/>
            <a:ext cx="1734457" cy="1734457"/>
          </a:xfrm>
          <a:prstGeom prst="rect">
            <a:avLst/>
          </a:prstGeom>
        </p:spPr>
      </p:pic>
      <p:sp>
        <p:nvSpPr>
          <p:cNvPr id="11" name="Rounded Rectangular Callout 10"/>
          <p:cNvSpPr/>
          <p:nvPr/>
        </p:nvSpPr>
        <p:spPr>
          <a:xfrm>
            <a:off x="6337875" y="2012411"/>
            <a:ext cx="2026764" cy="1270940"/>
          </a:xfrm>
          <a:prstGeom prst="wedgeRoundRectCallout">
            <a:avLst>
              <a:gd name="adj1" fmla="val -60186"/>
              <a:gd name="adj2" fmla="val -34444"/>
              <a:gd name="adj3" fmla="val 16667"/>
            </a:avLst>
          </a:prstGeom>
          <a:no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70"/>
            <a:endParaRPr lang="en-SG" sz="2400">
              <a:solidFill>
                <a:prstClr val="white"/>
              </a:solidFill>
            </a:endParaRPr>
          </a:p>
        </p:txBody>
      </p:sp>
      <p:sp>
        <p:nvSpPr>
          <p:cNvPr id="12" name="TextBox 11"/>
          <p:cNvSpPr txBox="1"/>
          <p:nvPr/>
        </p:nvSpPr>
        <p:spPr>
          <a:xfrm>
            <a:off x="6465914" y="2094308"/>
            <a:ext cx="2224921" cy="1077218"/>
          </a:xfrm>
          <a:prstGeom prst="rect">
            <a:avLst/>
          </a:prstGeom>
          <a:noFill/>
        </p:spPr>
        <p:txBody>
          <a:bodyPr wrap="square" rtlCol="0">
            <a:spAutoFit/>
          </a:bodyPr>
          <a:lstStyle/>
          <a:p>
            <a:pPr defTabSz="609570"/>
            <a:r>
              <a:rPr lang="en-US" sz="1867" dirty="0">
                <a:solidFill>
                  <a:prstClr val="black"/>
                </a:solidFill>
                <a:latin typeface="Trebuchet MS" panose="020B0603020202020204" pitchFamily="34" charset="0"/>
              </a:rPr>
              <a:t> Fat Burning /</a:t>
            </a:r>
          </a:p>
          <a:p>
            <a:pPr defTabSz="609570"/>
            <a:r>
              <a:rPr lang="en-US" sz="2400" dirty="0">
                <a:solidFill>
                  <a:prstClr val="black"/>
                </a:solidFill>
              </a:rPr>
              <a:t> </a:t>
            </a:r>
            <a:r>
              <a:rPr lang="en-US" sz="2133" dirty="0">
                <a:solidFill>
                  <a:prstClr val="black"/>
                </a:solidFill>
              </a:rPr>
              <a:t>Rapid Result /</a:t>
            </a:r>
          </a:p>
          <a:p>
            <a:pPr defTabSz="609570"/>
            <a:r>
              <a:rPr lang="en-US" sz="2133" dirty="0">
                <a:solidFill>
                  <a:prstClr val="black"/>
                </a:solidFill>
              </a:rPr>
              <a:t>Sure &amp; Steady  </a:t>
            </a:r>
            <a:endParaRPr lang="en-SG" sz="2400" dirty="0">
              <a:solidFill>
                <a:prstClr val="black"/>
              </a:solidFill>
            </a:endParaRPr>
          </a:p>
        </p:txBody>
      </p:sp>
    </p:spTree>
    <p:extLst>
      <p:ext uri="{BB962C8B-B14F-4D97-AF65-F5344CB8AC3E}">
        <p14:creationId xmlns:p14="http://schemas.microsoft.com/office/powerpoint/2010/main" val="64549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25" grpId="0"/>
      <p:bldP spid="26" grpId="0"/>
      <p:bldP spid="27" grpId="0"/>
      <p:bldP spid="2" grpId="0"/>
      <p:bldP spid="1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0" y="7620"/>
            <a:ext cx="12192000" cy="1270000"/>
          </a:xfrm>
          <a:prstGeom prst="rect">
            <a:avLst/>
          </a:prstGeom>
          <a:solidFill>
            <a:srgbClr val="66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Trebuchet MS" panose="020B0603020202020204" pitchFamily="34" charset="0"/>
            </a:endParaRPr>
          </a:p>
        </p:txBody>
      </p:sp>
      <p:sp>
        <p:nvSpPr>
          <p:cNvPr id="6" name="Title 2"/>
          <p:cNvSpPr txBox="1">
            <a:spLocks/>
          </p:cNvSpPr>
          <p:nvPr/>
        </p:nvSpPr>
        <p:spPr>
          <a:xfrm>
            <a:off x="565152" y="163197"/>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333"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Is there a market? Ask a friend!</a:t>
            </a:r>
          </a:p>
        </p:txBody>
      </p:sp>
      <p:sp>
        <p:nvSpPr>
          <p:cNvPr id="7" name="Content Placeholder 3"/>
          <p:cNvSpPr txBox="1">
            <a:spLocks/>
          </p:cNvSpPr>
          <p:nvPr/>
        </p:nvSpPr>
        <p:spPr>
          <a:xfrm>
            <a:off x="431803" y="1600201"/>
            <a:ext cx="10045700" cy="4525963"/>
          </a:xfrm>
          <a:prstGeom prst="rect">
            <a:avLst/>
          </a:prstGeom>
          <a:noFill/>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67" b="1" dirty="0">
                <a:solidFill>
                  <a:prstClr val="black"/>
                </a:solidFill>
                <a:latin typeface="Trebuchet MS" panose="020B0603020202020204" pitchFamily="34" charset="0"/>
              </a:rPr>
              <a:t>Are you concerned about a family history of                    weight-related health challenges?</a:t>
            </a:r>
          </a:p>
          <a:p>
            <a:r>
              <a:rPr lang="en-US" sz="2667" b="1" dirty="0">
                <a:solidFill>
                  <a:prstClr val="black"/>
                </a:solidFill>
                <a:latin typeface="Trebuchet MS" panose="020B0603020202020204" pitchFamily="34" charset="0"/>
              </a:rPr>
              <a:t>Are you concerned about sleep quality or energy?</a:t>
            </a:r>
          </a:p>
          <a:p>
            <a:r>
              <a:rPr lang="en-US" sz="2667" b="1" dirty="0">
                <a:solidFill>
                  <a:prstClr val="black"/>
                </a:solidFill>
                <a:latin typeface="Trebuchet MS" panose="020B0603020202020204" pitchFamily="34" charset="0"/>
              </a:rPr>
              <a:t>Are you concerned about rapid ageing?</a:t>
            </a:r>
          </a:p>
          <a:p>
            <a:r>
              <a:rPr lang="en-US" sz="2667" b="1" dirty="0">
                <a:solidFill>
                  <a:prstClr val="black"/>
                </a:solidFill>
                <a:latin typeface="Trebuchet MS" panose="020B0603020202020204" pitchFamily="34" charset="0"/>
              </a:rPr>
              <a:t>Are you concerned about sexual desire?</a:t>
            </a:r>
          </a:p>
          <a:p>
            <a:r>
              <a:rPr lang="en-US" sz="2667" b="1" dirty="0">
                <a:solidFill>
                  <a:prstClr val="black"/>
                </a:solidFill>
                <a:latin typeface="Trebuchet MS" panose="020B0603020202020204" pitchFamily="34" charset="0"/>
              </a:rPr>
              <a:t>Are you concerned about joint discomfort?</a:t>
            </a:r>
          </a:p>
          <a:p>
            <a:r>
              <a:rPr lang="en-US" sz="2667" b="1" dirty="0">
                <a:solidFill>
                  <a:prstClr val="black"/>
                </a:solidFill>
                <a:latin typeface="Trebuchet MS" panose="020B0603020202020204" pitchFamily="34" charset="0"/>
              </a:rPr>
              <a:t>Are you interested in looking and feeling better?</a:t>
            </a:r>
          </a:p>
        </p:txBody>
      </p:sp>
    </p:spTree>
    <p:extLst>
      <p:ext uri="{BB962C8B-B14F-4D97-AF65-F5344CB8AC3E}">
        <p14:creationId xmlns:p14="http://schemas.microsoft.com/office/powerpoint/2010/main" val="41029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875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0" y="2750820"/>
            <a:ext cx="12192000" cy="1270000"/>
          </a:xfrm>
          <a:prstGeom prst="rect">
            <a:avLst/>
          </a:prstGeom>
          <a:solidFill>
            <a:srgbClr val="66CCFF">
              <a:alpha val="8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Trebuchet MS" panose="020B0603020202020204" pitchFamily="34" charset="0"/>
            </a:endParaRPr>
          </a:p>
        </p:txBody>
      </p:sp>
      <p:sp>
        <p:nvSpPr>
          <p:cNvPr id="3" name="Title 2"/>
          <p:cNvSpPr>
            <a:spLocks noGrp="1"/>
          </p:cNvSpPr>
          <p:nvPr>
            <p:ph type="title"/>
          </p:nvPr>
        </p:nvSpPr>
        <p:spPr>
          <a:xfrm>
            <a:off x="723900" y="2827339"/>
            <a:ext cx="10972800" cy="1143000"/>
          </a:xfrm>
        </p:spPr>
        <p:txBody>
          <a:bodyPr>
            <a:normAutofit/>
          </a:bodyPr>
          <a:lstStyle/>
          <a:p>
            <a:r>
              <a:rPr lang="en-US" sz="4800" dirty="0">
                <a:ln w="18415" cmpd="sng">
                  <a:solidFill>
                    <a:srgbClr val="FFFFFF"/>
                  </a:solidFill>
                  <a:prstDash val="solid"/>
                </a:ln>
                <a:solidFill>
                  <a:srgbClr val="FFFFFF"/>
                </a:solidFill>
                <a:effectLst>
                  <a:glow rad="101600">
                    <a:schemeClr val="tx1">
                      <a:lumMod val="65000"/>
                      <a:lumOff val="35000"/>
                      <a:alpha val="40000"/>
                    </a:schemeClr>
                  </a:glow>
                  <a:outerShdw blurRad="63500" dir="3600000" algn="tl" rotWithShape="0">
                    <a:srgbClr val="000000">
                      <a:alpha val="70000"/>
                    </a:srgbClr>
                  </a:outerShdw>
                </a:effectLst>
              </a:rPr>
              <a:t>AROUND THE GLOBE, TLS</a:t>
            </a:r>
            <a:r>
              <a:rPr lang="en-US" sz="4800" baseline="30000" dirty="0">
                <a:ln w="18415" cmpd="sng">
                  <a:solidFill>
                    <a:srgbClr val="FFFFFF"/>
                  </a:solidFill>
                  <a:prstDash val="solid"/>
                </a:ln>
                <a:solidFill>
                  <a:srgbClr val="FFFFFF"/>
                </a:solidFill>
                <a:effectLst>
                  <a:glow rad="101600">
                    <a:schemeClr val="tx1">
                      <a:lumMod val="65000"/>
                      <a:lumOff val="35000"/>
                      <a:alpha val="40000"/>
                    </a:schemeClr>
                  </a:glow>
                  <a:outerShdw blurRad="63500" dir="3600000" algn="tl" rotWithShape="0">
                    <a:srgbClr val="000000">
                      <a:alpha val="70000"/>
                    </a:srgbClr>
                  </a:outerShdw>
                </a:effectLst>
                <a:latin typeface="Calibri" panose="020F0502020204030204" pitchFamily="34" charset="0"/>
              </a:rPr>
              <a:t>™</a:t>
            </a:r>
            <a:r>
              <a:rPr lang="en-US" sz="4800" dirty="0">
                <a:ln w="18415" cmpd="sng">
                  <a:solidFill>
                    <a:srgbClr val="FFFFFF"/>
                  </a:solidFill>
                  <a:prstDash val="solid"/>
                </a:ln>
                <a:solidFill>
                  <a:srgbClr val="FFFFFF"/>
                </a:solidFill>
                <a:effectLst>
                  <a:glow rad="101600">
                    <a:schemeClr val="tx1">
                      <a:lumMod val="65000"/>
                      <a:lumOff val="35000"/>
                      <a:alpha val="40000"/>
                    </a:schemeClr>
                  </a:glow>
                  <a:outerShdw blurRad="63500" dir="3600000" algn="tl" rotWithShape="0">
                    <a:srgbClr val="000000">
                      <a:alpha val="70000"/>
                    </a:srgbClr>
                  </a:outerShdw>
                </a:effectLst>
              </a:rPr>
              <a:t> SCORES!</a:t>
            </a:r>
          </a:p>
        </p:txBody>
      </p:sp>
    </p:spTree>
    <p:extLst>
      <p:ext uri="{BB962C8B-B14F-4D97-AF65-F5344CB8AC3E}">
        <p14:creationId xmlns:p14="http://schemas.microsoft.com/office/powerpoint/2010/main" val="241124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
            <a:ext cx="12192000" cy="1270000"/>
          </a:xfrm>
          <a:prstGeom prst="rect">
            <a:avLst/>
          </a:prstGeom>
          <a:solidFill>
            <a:srgbClr val="66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Trebuchet MS" panose="020B0603020202020204" pitchFamily="34" charset="0"/>
            </a:endParaRPr>
          </a:p>
        </p:txBody>
      </p:sp>
      <p:sp>
        <p:nvSpPr>
          <p:cNvPr id="3" name="Title 1"/>
          <p:cNvSpPr txBox="1">
            <a:spLocks/>
          </p:cNvSpPr>
          <p:nvPr/>
        </p:nvSpPr>
        <p:spPr>
          <a:xfrm>
            <a:off x="-769451" y="119931"/>
            <a:ext cx="13469256" cy="1143000"/>
          </a:xfrm>
          <a:prstGeom prst="rect">
            <a:avLst/>
          </a:prstGeom>
          <a:effectLst>
            <a:glow rad="63500">
              <a:schemeClr val="accent5">
                <a:satMod val="175000"/>
                <a:alpha val="40000"/>
              </a:schemeClr>
            </a:glow>
          </a:effectLst>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67"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Does TLS</a:t>
            </a:r>
            <a:r>
              <a:rPr lang="en-US" sz="4267"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a:t>
            </a:r>
            <a:r>
              <a:rPr lang="en-US" sz="4267"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anose="020B0603020202020204" pitchFamily="34" charset="0"/>
              </a:rPr>
              <a:t> Weight Management Solution Work?</a:t>
            </a:r>
          </a:p>
        </p:txBody>
      </p:sp>
      <p:grpSp>
        <p:nvGrpSpPr>
          <p:cNvPr id="13" name="Group 12"/>
          <p:cNvGrpSpPr/>
          <p:nvPr/>
        </p:nvGrpSpPr>
        <p:grpSpPr>
          <a:xfrm>
            <a:off x="5621905" y="2413671"/>
            <a:ext cx="6192721" cy="2140904"/>
            <a:chOff x="2130453" y="2826508"/>
            <a:chExt cx="4644541" cy="1605678"/>
          </a:xfrm>
        </p:grpSpPr>
        <p:sp>
          <p:nvSpPr>
            <p:cNvPr id="10" name="TextBox 9"/>
            <p:cNvSpPr txBox="1"/>
            <p:nvPr/>
          </p:nvSpPr>
          <p:spPr>
            <a:xfrm>
              <a:off x="2130453" y="3932096"/>
              <a:ext cx="4644541" cy="500090"/>
            </a:xfrm>
            <a:prstGeom prst="rect">
              <a:avLst/>
            </a:prstGeom>
            <a:noFill/>
          </p:spPr>
          <p:txBody>
            <a:bodyPr wrap="none" rtlCol="0">
              <a:spAutoFit/>
            </a:bodyPr>
            <a:lstStyle/>
            <a:p>
              <a:pPr algn="r" defTabSz="609585"/>
              <a:r>
                <a:rPr lang="en-US" sz="3733" b="1" dirty="0">
                  <a:solidFill>
                    <a:srgbClr val="000000"/>
                  </a:solidFill>
                  <a:latin typeface="Trebuchet MS" panose="020B0603020202020204" pitchFamily="34" charset="0"/>
                  <a:cs typeface="Arial"/>
                </a:rPr>
                <a:t>SINGAPORE Sales Up 41.8%</a:t>
              </a:r>
            </a:p>
          </p:txBody>
        </p:sp>
        <p:pic>
          <p:nvPicPr>
            <p:cNvPr id="16400" name="Picture 16" descr="http://sr.photos3.fotosearch.com/bthumb/CSP/CSP082/k08214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087" y="2826508"/>
              <a:ext cx="1012796" cy="98896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329697" y="1970613"/>
            <a:ext cx="5067803" cy="3375026"/>
          </a:xfrm>
          <a:prstGeom prst="rect">
            <a:avLst/>
          </a:prstGeom>
          <a:noFill/>
        </p:spPr>
        <p:txBody>
          <a:bodyPr wrap="square" rtlCol="0">
            <a:spAutoFit/>
          </a:bodyPr>
          <a:lstStyle/>
          <a:p>
            <a:pPr algn="ctr" defTabSz="609585"/>
            <a:r>
              <a:rPr lang="en-US" sz="3733" b="1" dirty="0">
                <a:solidFill>
                  <a:srgbClr val="000000"/>
                </a:solidFill>
                <a:latin typeface="Trebuchet MS" panose="020B0603020202020204" pitchFamily="34" charset="0"/>
                <a:cs typeface="Arial"/>
              </a:rPr>
              <a:t>TLS Global Sales     Are </a:t>
            </a:r>
            <a:r>
              <a:rPr lang="en-US" sz="6400" b="1" dirty="0">
                <a:solidFill>
                  <a:srgbClr val="000000"/>
                </a:solidFill>
                <a:latin typeface="Trebuchet MS" panose="020B0603020202020204" pitchFamily="34" charset="0"/>
                <a:cs typeface="Arial"/>
              </a:rPr>
              <a:t>UP</a:t>
            </a:r>
          </a:p>
          <a:p>
            <a:pPr algn="ctr" defTabSz="609585"/>
            <a:r>
              <a:rPr lang="en-US" sz="3733" b="1" dirty="0">
                <a:solidFill>
                  <a:srgbClr val="000000"/>
                </a:solidFill>
                <a:latin typeface="Trebuchet MS" panose="020B0603020202020204" pitchFamily="34" charset="0"/>
                <a:cs typeface="Arial"/>
              </a:rPr>
              <a:t>16.35% </a:t>
            </a:r>
          </a:p>
          <a:p>
            <a:pPr algn="ctr" defTabSz="609585"/>
            <a:r>
              <a:rPr lang="en-US" sz="3733" b="1" dirty="0">
                <a:solidFill>
                  <a:srgbClr val="000000"/>
                </a:solidFill>
                <a:latin typeface="Trebuchet MS" panose="020B0603020202020204" pitchFamily="34" charset="0"/>
                <a:cs typeface="Arial"/>
              </a:rPr>
              <a:t>through June  </a:t>
            </a:r>
          </a:p>
          <a:p>
            <a:pPr algn="ctr" defTabSz="609585"/>
            <a:r>
              <a:rPr lang="en-US" sz="3733" b="1" dirty="0">
                <a:solidFill>
                  <a:srgbClr val="000000"/>
                </a:solidFill>
                <a:latin typeface="Trebuchet MS" panose="020B0603020202020204" pitchFamily="34" charset="0"/>
                <a:cs typeface="Arial"/>
              </a:rPr>
              <a:t>Over YTD 2015</a:t>
            </a:r>
          </a:p>
        </p:txBody>
      </p:sp>
      <p:sp>
        <p:nvSpPr>
          <p:cNvPr id="4" name="TextBox 3"/>
          <p:cNvSpPr txBox="1"/>
          <p:nvPr/>
        </p:nvSpPr>
        <p:spPr>
          <a:xfrm>
            <a:off x="261258" y="6367751"/>
            <a:ext cx="5834743" cy="338554"/>
          </a:xfrm>
          <a:prstGeom prst="rect">
            <a:avLst/>
          </a:prstGeom>
          <a:noFill/>
        </p:spPr>
        <p:txBody>
          <a:bodyPr wrap="square" rtlCol="0">
            <a:spAutoFit/>
          </a:bodyPr>
          <a:lstStyle/>
          <a:p>
            <a:pPr defTabSz="609585"/>
            <a:r>
              <a:rPr lang="en-US" sz="1600" b="1" dirty="0">
                <a:solidFill>
                  <a:srgbClr val="DDDEDD">
                    <a:lumMod val="10000"/>
                  </a:srgbClr>
                </a:solidFill>
                <a:latin typeface="Arial"/>
                <a:cs typeface="Arial"/>
              </a:rPr>
              <a:t>YTD: Year To Date </a:t>
            </a:r>
            <a:endParaRPr lang="en-SG" sz="1600" b="1" dirty="0">
              <a:solidFill>
                <a:srgbClr val="DDDEDD">
                  <a:lumMod val="10000"/>
                </a:srgbClr>
              </a:solidFill>
              <a:latin typeface="Arial"/>
              <a:cs typeface="Arial"/>
            </a:endParaRPr>
          </a:p>
        </p:txBody>
      </p:sp>
    </p:spTree>
    <p:extLst>
      <p:ext uri="{BB962C8B-B14F-4D97-AF65-F5344CB8AC3E}">
        <p14:creationId xmlns:p14="http://schemas.microsoft.com/office/powerpoint/2010/main" val="209889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6362719" y="-88900"/>
            <a:ext cx="6273799" cy="6946901"/>
          </a:xfrm>
          <a:prstGeom prst="rect">
            <a:avLst/>
          </a:prstGeom>
          <a:solidFill>
            <a:schemeClr val="bg1">
              <a:lumMod val="75000"/>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black">
                  <a:lumMod val="10000"/>
                </a:prstClr>
              </a:solidFill>
            </a:endParaRPr>
          </a:p>
        </p:txBody>
      </p:sp>
      <p:sp>
        <p:nvSpPr>
          <p:cNvPr id="5" name="TextBox 4"/>
          <p:cNvSpPr txBox="1"/>
          <p:nvPr/>
        </p:nvSpPr>
        <p:spPr>
          <a:xfrm>
            <a:off x="6731000" y="1318066"/>
            <a:ext cx="5628891" cy="4770537"/>
          </a:xfrm>
          <a:prstGeom prst="rect">
            <a:avLst/>
          </a:prstGeom>
          <a:noFill/>
        </p:spPr>
        <p:txBody>
          <a:bodyPr wrap="square" rtlCol="0">
            <a:spAutoFit/>
          </a:bodyPr>
          <a:lstStyle/>
          <a:p>
            <a:pPr algn="ctr" defTabSz="609585"/>
            <a:r>
              <a:rPr lang="en-US" sz="5867" dirty="0">
                <a:ln w="18415" cmpd="sng">
                  <a:solidFill>
                    <a:srgbClr val="FFFFFF"/>
                  </a:solidFill>
                  <a:prstDash val="solid"/>
                </a:ln>
                <a:solidFill>
                  <a:srgbClr val="FFFFFF"/>
                </a:solidFill>
                <a:effectLst>
                  <a:glow rad="101600">
                    <a:srgbClr val="800000">
                      <a:alpha val="40000"/>
                    </a:srgbClr>
                  </a:glow>
                  <a:outerShdw blurRad="63500" dir="3600000" algn="tl" rotWithShape="0">
                    <a:srgbClr val="000000">
                      <a:alpha val="70000"/>
                    </a:srgbClr>
                  </a:outerShdw>
                </a:effectLst>
                <a:latin typeface="Trebuchet MS" panose="020B0603020202020204" pitchFamily="34" charset="0"/>
              </a:rPr>
              <a:t>SUCCESS</a:t>
            </a:r>
            <a:r>
              <a:rPr lang="en-US" sz="4267" dirty="0">
                <a:ln w="18415" cmpd="sng">
                  <a:solidFill>
                    <a:srgbClr val="FFFFFF"/>
                  </a:solidFill>
                  <a:prstDash val="solid"/>
                </a:ln>
                <a:solidFill>
                  <a:srgbClr val="FFFFFF"/>
                </a:solidFill>
                <a:effectLst>
                  <a:glow rad="101600">
                    <a:srgbClr val="800000">
                      <a:alpha val="40000"/>
                    </a:srgbClr>
                  </a:glow>
                  <a:outerShdw blurRad="63500" dir="3600000" algn="tl" rotWithShape="0">
                    <a:srgbClr val="000000">
                      <a:alpha val="70000"/>
                    </a:srgbClr>
                  </a:outerShdw>
                </a:effectLst>
                <a:latin typeface="Trebuchet MS" panose="020B0603020202020204" pitchFamily="34" charset="0"/>
              </a:rPr>
              <a:t> </a:t>
            </a:r>
          </a:p>
          <a:p>
            <a:pPr algn="ctr" defTabSz="609585"/>
            <a:r>
              <a:rPr lang="en-US" sz="4267" dirty="0">
                <a:ln w="18415" cmpd="sng">
                  <a:solidFill>
                    <a:srgbClr val="FFFFFF"/>
                  </a:solidFill>
                  <a:prstDash val="solid"/>
                </a:ln>
                <a:solidFill>
                  <a:srgbClr val="FFFFFF"/>
                </a:solidFill>
                <a:effectLst>
                  <a:glow rad="101600">
                    <a:srgbClr val="800000">
                      <a:alpha val="40000"/>
                    </a:srgbClr>
                  </a:glow>
                  <a:outerShdw blurRad="63500" dir="3600000" algn="tl" rotWithShape="0">
                    <a:srgbClr val="000000">
                      <a:alpha val="70000"/>
                    </a:srgbClr>
                  </a:outerShdw>
                </a:effectLst>
                <a:latin typeface="Trebuchet MS" panose="020B0603020202020204" pitchFamily="34" charset="0"/>
              </a:rPr>
              <a:t>can be yours...</a:t>
            </a:r>
          </a:p>
          <a:p>
            <a:pPr algn="ctr" defTabSz="609585"/>
            <a:r>
              <a:rPr lang="en-US" sz="4267" dirty="0">
                <a:ln w="18415" cmpd="sng">
                  <a:solidFill>
                    <a:srgbClr val="FFFFFF"/>
                  </a:solidFill>
                  <a:prstDash val="solid"/>
                </a:ln>
                <a:solidFill>
                  <a:srgbClr val="FFFFFF"/>
                </a:solidFill>
                <a:effectLst>
                  <a:glow rad="101600">
                    <a:srgbClr val="800000">
                      <a:alpha val="40000"/>
                    </a:srgbClr>
                  </a:glow>
                  <a:outerShdw blurRad="63500" dir="3600000" algn="tl" rotWithShape="0">
                    <a:srgbClr val="000000">
                      <a:alpha val="70000"/>
                    </a:srgbClr>
                  </a:outerShdw>
                </a:effectLst>
                <a:latin typeface="Trebuchet MS" panose="020B0603020202020204" pitchFamily="34" charset="0"/>
              </a:rPr>
              <a:t>using the </a:t>
            </a:r>
          </a:p>
          <a:p>
            <a:pPr algn="ctr" defTabSz="609585"/>
            <a:r>
              <a:rPr lang="en-US" sz="5333" dirty="0">
                <a:ln w="18415" cmpd="sng">
                  <a:solidFill>
                    <a:srgbClr val="FFFFFF"/>
                  </a:solidFill>
                  <a:prstDash val="solid"/>
                </a:ln>
                <a:solidFill>
                  <a:srgbClr val="FFFFFF"/>
                </a:solidFill>
                <a:effectLst>
                  <a:glow rad="101600">
                    <a:srgbClr val="800000">
                      <a:alpha val="40000"/>
                    </a:srgbClr>
                  </a:glow>
                  <a:outerShdw blurRad="63500" dir="3600000" algn="tl" rotWithShape="0">
                    <a:srgbClr val="000000">
                      <a:alpha val="70000"/>
                    </a:srgbClr>
                  </a:outerShdw>
                </a:effectLst>
                <a:latin typeface="Trebuchet MS" panose="020B0603020202020204" pitchFamily="34" charset="0"/>
              </a:rPr>
              <a:t>TLS</a:t>
            </a:r>
            <a:r>
              <a:rPr lang="en-US" sz="5333" dirty="0">
                <a:ln w="18415" cmpd="sng">
                  <a:solidFill>
                    <a:srgbClr val="FFFFFF"/>
                  </a:solidFill>
                  <a:prstDash val="solid"/>
                </a:ln>
                <a:solidFill>
                  <a:srgbClr val="FFFFFF"/>
                </a:solidFill>
                <a:effectLst>
                  <a:glow rad="101600">
                    <a:srgbClr val="800000">
                      <a:alpha val="40000"/>
                    </a:srgbClr>
                  </a:glow>
                  <a:outerShdw blurRad="63500" dir="3600000" algn="tl" rotWithShape="0">
                    <a:srgbClr val="000000">
                      <a:alpha val="70000"/>
                    </a:srgbClr>
                  </a:outerShdw>
                </a:effectLst>
              </a:rPr>
              <a:t>™</a:t>
            </a:r>
            <a:r>
              <a:rPr lang="en-US" sz="5333" dirty="0">
                <a:ln w="18415" cmpd="sng">
                  <a:solidFill>
                    <a:srgbClr val="FFFFFF"/>
                  </a:solidFill>
                  <a:prstDash val="solid"/>
                </a:ln>
                <a:solidFill>
                  <a:srgbClr val="FFFFFF"/>
                </a:solidFill>
                <a:effectLst>
                  <a:glow rad="101600">
                    <a:srgbClr val="800000">
                      <a:alpha val="40000"/>
                    </a:srgbClr>
                  </a:glow>
                  <a:outerShdw blurRad="63500" dir="3600000" algn="tl" rotWithShape="0">
                    <a:srgbClr val="000000">
                      <a:alpha val="70000"/>
                    </a:srgbClr>
                  </a:outerShdw>
                </a:effectLst>
                <a:latin typeface="Trebuchet MS" panose="020B0603020202020204" pitchFamily="34" charset="0"/>
              </a:rPr>
              <a:t> Weight Management Solution!</a:t>
            </a:r>
          </a:p>
        </p:txBody>
      </p:sp>
      <p:sp>
        <p:nvSpPr>
          <p:cNvPr id="6" name="Rectangle 5"/>
          <p:cNvSpPr/>
          <p:nvPr/>
        </p:nvSpPr>
        <p:spPr>
          <a:xfrm>
            <a:off x="6261101" y="27099"/>
            <a:ext cx="60959" cy="6858000"/>
          </a:xfrm>
          <a:prstGeom prst="rect">
            <a:avLst/>
          </a:prstGeom>
          <a:solidFill>
            <a:schemeClr val="accent1">
              <a:lumMod val="75000"/>
            </a:schemeClr>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54706"/>
          <a:stretch/>
        </p:blipFill>
        <p:spPr>
          <a:xfrm rot="16200000">
            <a:off x="3124200" y="3162300"/>
            <a:ext cx="6908800" cy="508000"/>
          </a:xfrm>
          <a:prstGeom prst="rect">
            <a:avLst/>
          </a:prstGeom>
          <a:ln>
            <a:noFill/>
          </a:ln>
        </p:spPr>
      </p:pic>
    </p:spTree>
    <p:extLst>
      <p:ext uri="{BB962C8B-B14F-4D97-AF65-F5344CB8AC3E}">
        <p14:creationId xmlns:p14="http://schemas.microsoft.com/office/powerpoint/2010/main" val="2331596203"/>
      </p:ext>
    </p:extLst>
  </p:cSld>
  <p:clrMapOvr>
    <a:masterClrMapping/>
  </p:clrMapOvr>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579</Words>
  <Application>Microsoft Office PowerPoint</Application>
  <PresentationFormat>Widescreen</PresentationFormat>
  <Paragraphs>104</Paragraphs>
  <Slides>15</Slides>
  <Notes>0</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15</vt:i4>
      </vt:variant>
    </vt:vector>
  </HeadingPairs>
  <TitlesOfParts>
    <vt:vector size="30" baseType="lpstr">
      <vt:lpstr>Gill Sans</vt:lpstr>
      <vt:lpstr>Arial</vt:lpstr>
      <vt:lpstr>Calibri</vt:lpstr>
      <vt:lpstr>Trebuchet MS</vt:lpstr>
      <vt:lpstr>Tunga</vt:lpstr>
      <vt:lpstr>5_Office Theme</vt:lpstr>
      <vt:lpstr>2_Office Theme</vt:lpstr>
      <vt:lpstr>3_Office Theme</vt:lpstr>
      <vt:lpstr>1_Office Theme</vt:lpstr>
      <vt:lpstr>43_Office Theme</vt:lpstr>
      <vt:lpstr>4_Office Theme</vt:lpstr>
      <vt:lpstr>NewUBP_Template20120514_Final</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AROUND THE GLOBE, TLS™ SCORES!</vt:lpstr>
      <vt:lpstr>PowerPoint Presentation</vt:lpstr>
      <vt:lpstr>PowerPoint Presentation</vt:lpstr>
      <vt:lpstr>PowerPoint Presentation</vt:lpstr>
      <vt:lpstr>PowerPoint Presentation</vt:lpstr>
      <vt:lpstr>PowerPoint Presentation</vt:lpstr>
      <vt:lpstr>Schedule Your TLS™ Activities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Vivian Gan</dc:creator>
  <cp:lastModifiedBy>Vivian Gan</cp:lastModifiedBy>
  <cp:revision>1</cp:revision>
  <dcterms:created xsi:type="dcterms:W3CDTF">2016-10-31T12:41:29Z</dcterms:created>
  <dcterms:modified xsi:type="dcterms:W3CDTF">2016-10-31T12:41:54Z</dcterms:modified>
</cp:coreProperties>
</file>